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18" r:id="rId2"/>
    <p:sldId id="323" r:id="rId3"/>
    <p:sldId id="324" r:id="rId4"/>
    <p:sldId id="321" r:id="rId5"/>
    <p:sldId id="322" r:id="rId6"/>
    <p:sldId id="274" r:id="rId7"/>
    <p:sldId id="325" r:id="rId8"/>
    <p:sldId id="290" r:id="rId9"/>
    <p:sldId id="289" r:id="rId10"/>
    <p:sldId id="331" r:id="rId11"/>
    <p:sldId id="283" r:id="rId12"/>
    <p:sldId id="281" r:id="rId13"/>
    <p:sldId id="327" r:id="rId14"/>
    <p:sldId id="330" r:id="rId15"/>
    <p:sldId id="329" r:id="rId16"/>
    <p:sldId id="328" r:id="rId17"/>
    <p:sldId id="326" r:id="rId18"/>
    <p:sldId id="282" r:id="rId19"/>
    <p:sldId id="284" r:id="rId20"/>
    <p:sldId id="285" r:id="rId21"/>
    <p:sldId id="286" r:id="rId22"/>
    <p:sldId id="287" r:id="rId23"/>
    <p:sldId id="288" r:id="rId24"/>
    <p:sldId id="276" r:id="rId25"/>
    <p:sldId id="277" r:id="rId26"/>
    <p:sldId id="278" r:id="rId27"/>
    <p:sldId id="279" r:id="rId28"/>
    <p:sldId id="280" r:id="rId29"/>
    <p:sldId id="317" r:id="rId30"/>
    <p:sldId id="291" r:id="rId31"/>
    <p:sldId id="316" r:id="rId32"/>
    <p:sldId id="308" r:id="rId33"/>
    <p:sldId id="310" r:id="rId34"/>
    <p:sldId id="298" r:id="rId35"/>
    <p:sldId id="305" r:id="rId36"/>
    <p:sldId id="306" r:id="rId37"/>
    <p:sldId id="312" r:id="rId38"/>
    <p:sldId id="299" r:id="rId39"/>
    <p:sldId id="294" r:id="rId40"/>
    <p:sldId id="300" r:id="rId41"/>
    <p:sldId id="295" r:id="rId42"/>
    <p:sldId id="301" r:id="rId43"/>
    <p:sldId id="296" r:id="rId44"/>
    <p:sldId id="313" r:id="rId45"/>
    <p:sldId id="302" r:id="rId46"/>
    <p:sldId id="292" r:id="rId47"/>
    <p:sldId id="303" r:id="rId48"/>
    <p:sldId id="270" r:id="rId49"/>
    <p:sldId id="275" r:id="rId50"/>
    <p:sldId id="273" r:id="rId51"/>
    <p:sldId id="272" r:id="rId52"/>
    <p:sldId id="271" r:id="rId53"/>
    <p:sldId id="266" r:id="rId54"/>
    <p:sldId id="268" r:id="rId55"/>
    <p:sldId id="267" r:id="rId56"/>
    <p:sldId id="265" r:id="rId57"/>
    <p:sldId id="261" r:id="rId58"/>
    <p:sldId id="264" r:id="rId59"/>
    <p:sldId id="260" r:id="rId60"/>
    <p:sldId id="263" r:id="rId61"/>
    <p:sldId id="262" r:id="rId62"/>
    <p:sldId id="257" r:id="rId63"/>
    <p:sldId id="259" r:id="rId64"/>
    <p:sldId id="256" r:id="rId65"/>
    <p:sldId id="258" r:id="rId66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1735F-CA4F-4510-ADC0-55109FA60154}" v="25" dt="2021-01-24T19:30:33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6" autoAdjust="0"/>
    <p:restoredTop sz="94681" autoAdjust="0"/>
  </p:normalViewPr>
  <p:slideViewPr>
    <p:cSldViewPr snapToGrid="0">
      <p:cViewPr varScale="1">
        <p:scale>
          <a:sx n="88" d="100"/>
          <a:sy n="88" d="100"/>
        </p:scale>
        <p:origin x="857" y="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7341735F-CA4F-4510-ADC0-55109FA60154}"/>
    <pc:docChg chg="undo custSel addSld delSld modSld">
      <pc:chgData name="John Lonergan" userId="db8094ce4aaa691d" providerId="LiveId" clId="{7341735F-CA4F-4510-ADC0-55109FA60154}" dt="2021-01-24T19:30:33.348" v="1440" actId="164"/>
      <pc:docMkLst>
        <pc:docMk/>
      </pc:docMkLst>
      <pc:sldChg chg="addSp delSp modSp mod">
        <pc:chgData name="John Lonergan" userId="db8094ce4aaa691d" providerId="LiveId" clId="{7341735F-CA4F-4510-ADC0-55109FA60154}" dt="2021-01-14T15:39:01.121" v="722" actId="1035"/>
        <pc:sldMkLst>
          <pc:docMk/>
          <pc:sldMk cId="3691330308" sldId="281"/>
        </pc:sldMkLst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" creationId="{4F2A6610-092E-44D5-9205-EA51540DAB3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4" creationId="{A15849D1-B19A-45F5-AE92-4133F1D4D96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5" creationId="{196E0E74-70AB-45AD-A3E0-96564CBBFF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6" creationId="{17FC44BD-6C9E-4218-9BBD-B77BDF24A3F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7" creationId="{502B29B0-B7E2-431C-B058-AD7E6D5F986C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9" creationId="{24442FB4-323C-4572-930A-C37BD85B41CE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12:51.165" v="57" actId="478"/>
          <ac:spMkLst>
            <pc:docMk/>
            <pc:sldMk cId="3691330308" sldId="281"/>
            <ac:spMk id="11" creationId="{6F0BF444-008C-40AA-A008-3CF732BB9AA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15:22.045" v="317" actId="478"/>
          <ac:spMkLst>
            <pc:docMk/>
            <pc:sldMk cId="3691330308" sldId="281"/>
            <ac:spMk id="15" creationId="{E24A1589-54B6-421C-8187-3BAF88736817}"/>
          </ac:spMkLst>
        </pc:spChg>
        <pc:spChg chg="del mod">
          <ac:chgData name="John Lonergan" userId="db8094ce4aaa691d" providerId="LiveId" clId="{7341735F-CA4F-4510-ADC0-55109FA60154}" dt="2021-01-14T15:12:54.398" v="59" actId="478"/>
          <ac:spMkLst>
            <pc:docMk/>
            <pc:sldMk cId="3691330308" sldId="281"/>
            <ac:spMk id="16" creationId="{F09DFDEB-18F0-4360-8D49-32457A669BF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8" creationId="{0B944312-B251-4000-98EF-09ADFC880F9E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9" creationId="{41ADF1AA-4D70-4C5E-8B4B-85BBF87D4F6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0" creationId="{D3741FDA-D7F7-45BD-A16C-F5B11DB9C0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" creationId="{1FF03D06-ABEA-446C-8EC6-865CFA383E4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" creationId="{609E8C2A-5727-49BA-8198-45F0364CC3C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" creationId="{03515A15-F08B-42D1-BF68-DE3436AECF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" creationId="{562C48A3-4730-4819-9BCE-07C5A9509D4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" creationId="{EEEA5CB5-E8C1-43C4-B981-0FD5665584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" creationId="{C8222FE2-CC0B-456C-8638-1B45D81D087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" creationId="{1BF061B2-23B5-4A32-BCFF-A5B96302DC8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" creationId="{EC27BD3A-D8D5-43DA-B7ED-DDA1A9AAEED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" creationId="{2900AE58-F879-496F-8E96-263E064DFBD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" creationId="{91961C99-1B43-43DE-892F-5AF2FE4017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8" creationId="{57D12E6D-951D-4894-9390-2678C154D91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1" creationId="{C0E2FB12-6D25-4E5C-896E-5DC15BC728B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2" creationId="{F422C8C6-5EEC-44E9-9EB5-0D20C3EAB0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3" creationId="{7097B8CE-1497-458C-AEB8-F50044B14B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2" creationId="{D90AE5A1-FC79-4377-AA5C-31653A9EB35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86" creationId="{BA8AB9D5-FBBF-45A3-9E8B-3E504B207713}"/>
          </ac:spMkLst>
        </pc:spChg>
        <pc:spChg chg="add del mod">
          <ac:chgData name="John Lonergan" userId="db8094ce4aaa691d" providerId="LiveId" clId="{7341735F-CA4F-4510-ADC0-55109FA60154}" dt="2021-01-14T15:13:50.613" v="74"/>
          <ac:spMkLst>
            <pc:docMk/>
            <pc:sldMk cId="3691330308" sldId="281"/>
            <ac:spMk id="210" creationId="{C44A896E-94C7-4709-ADC3-9038EFA2E998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1" creationId="{F2EE603E-F69F-42C8-9C1E-144BC68FBEA2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2" creationId="{D1CF4213-2EA4-4EE1-B979-8A059C9E243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3" creationId="{74BD9AB0-D0B7-4E41-AC65-389989B32E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4" creationId="{FBF70445-1360-480E-AE09-00F2BA4F94A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5" creationId="{0AFF3BE0-6B94-4B23-AA3D-21D275235ED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6" creationId="{58663D43-3A88-41AD-B805-36214A606D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7" creationId="{DE5561B4-7D99-47C5-835E-B1F3BCC762C5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8" creationId="{91F123C7-1859-42D8-BB91-899AF502F891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9" creationId="{B8DB536C-D9B0-47A3-AF72-6D997C0E947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0" creationId="{E4A017D1-6A6B-413B-9990-B3823CBDDE6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2" creationId="{3C92AE77-FF58-45F6-8FB9-19BEAB92291A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5" creationId="{0B6E9E25-E716-4FE5-97F9-DC603D60912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6" creationId="{01305185-E40F-4DCF-930A-0D8F989A29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9" creationId="{E2BA389C-82D1-41E9-8C20-C19862644F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0" creationId="{1B1DCA5D-2BFF-4523-874F-D3C20AF552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11:22.626" v="5" actId="478"/>
          <ac:spMkLst>
            <pc:docMk/>
            <pc:sldMk cId="3691330308" sldId="281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9" creationId="{084459A5-1FD2-4BC6-9670-C753344FAE4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2" creationId="{0B00C708-F1BD-4CD3-B888-28A684356C3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5" creationId="{B6F889DF-227E-472E-B63E-8274626856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7" creationId="{FC771059-C1C6-482F-8BCF-83F8699CEB8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8" creationId="{7B56701B-9736-4FCC-8ABC-6857EE767B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0" creationId="{2112E922-17FB-44FC-9DF9-5D329B90F6D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4" creationId="{8953D8F9-76CD-4D9D-BCF0-0A175ABFCA2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8" creationId="{9984CF67-55C0-4369-B915-534EB88E22F9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12:38.131" v="54" actId="478"/>
          <ac:spMkLst>
            <pc:docMk/>
            <pc:sldMk cId="3691330308" sldId="281"/>
            <ac:spMk id="330" creationId="{81801220-1E9F-42E0-8C79-5D7CD2F5BA9C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1" creationId="{8664C461-D3BB-4F7B-97BC-91D387F27C07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2" creationId="{BC2B1421-9EE2-4D6A-870B-2D916AC6EF4B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3" creationId="{1D78A29F-76BA-4822-A3CF-3584BAEC2632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4" creationId="{6D695DA7-7374-45F0-AF66-0B1131ED6257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5" creationId="{65000162-E0E0-425F-9F54-C6A642F2AD5D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6" creationId="{91CB22B0-D9A3-46B2-8A70-27BB0B6466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7" creationId="{BECE6331-E89B-4553-BAE1-D248A3D29DB9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8" creationId="{AE8C0C4F-197E-4609-85FE-B1AA8EBCA86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5:11:25.225" v="6" actId="478"/>
          <ac:spMkLst>
            <pc:docMk/>
            <pc:sldMk cId="3691330308" sldId="281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12:09.683" v="50" actId="165"/>
          <ac:grpSpMkLst>
            <pc:docMk/>
            <pc:sldMk cId="3691330308" sldId="281"/>
            <ac:grpSpMk id="17" creationId="{7E9814C7-79A5-4275-9504-378D3B77A09D}"/>
          </ac:grpSpMkLst>
        </pc:grpChg>
        <pc:grpChg chg="add mod">
          <ac:chgData name="John Lonergan" userId="db8094ce4aaa691d" providerId="LiveId" clId="{7341735F-CA4F-4510-ADC0-55109FA60154}" dt="2021-01-14T15:13:15.219" v="63" actId="164"/>
          <ac:grpSpMkLst>
            <pc:docMk/>
            <pc:sldMk cId="3691330308" sldId="281"/>
            <ac:grpSpMk id="22" creationId="{1881B438-A7BC-431D-98FC-52FA8447DA42}"/>
          </ac:grpSpMkLst>
        </pc:grpChg>
        <pc:grpChg chg="add del mod">
          <ac:chgData name="John Lonergan" userId="db8094ce4aaa691d" providerId="LiveId" clId="{7341735F-CA4F-4510-ADC0-55109FA60154}" dt="2021-01-14T15:22:42.259" v="720" actId="164"/>
          <ac:grpSpMkLst>
            <pc:docMk/>
            <pc:sldMk cId="3691330308" sldId="281"/>
            <ac:grpSpMk id="23" creationId="{76FF7FE0-6F78-4C0E-AA7B-6A44770807C3}"/>
          </ac:grpSpMkLst>
        </pc:grpChg>
        <pc:grpChg chg="add mod">
          <ac:chgData name="John Lonergan" userId="db8094ce4aaa691d" providerId="LiveId" clId="{7341735F-CA4F-4510-ADC0-55109FA60154}" dt="2021-01-14T15:39:01.121" v="722" actId="1035"/>
          <ac:grpSpMkLst>
            <pc:docMk/>
            <pc:sldMk cId="3691330308" sldId="281"/>
            <ac:grpSpMk id="35" creationId="{99C87FE1-4A64-4CAB-99F7-76E5580AB0ED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69" creationId="{59A904F4-FBE5-43EB-8DFD-67E0BB7B2F1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9" creationId="{9FDBD168-129A-4DF3-A204-826C241F7E7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65" creationId="{C22EA628-AC0E-4A09-80E8-335922097FB7}"/>
          </ac:grpSpMkLst>
        </pc:grpChg>
        <pc:cxnChg chg="add mod">
          <ac:chgData name="John Lonergan" userId="db8094ce4aaa691d" providerId="LiveId" clId="{7341735F-CA4F-4510-ADC0-55109FA60154}" dt="2021-01-14T15:22:42.259" v="720" actId="164"/>
          <ac:cxnSpMkLst>
            <pc:docMk/>
            <pc:sldMk cId="3691330308" sldId="281"/>
            <ac:cxnSpMk id="32" creationId="{79A5D8DB-3A8E-4B05-9056-490314A7FC03}"/>
          </ac:cxnSpMkLst>
        </pc:cxnChg>
      </pc:sldChg>
      <pc:sldChg chg="add">
        <pc:chgData name="John Lonergan" userId="db8094ce4aaa691d" providerId="LiveId" clId="{7341735F-CA4F-4510-ADC0-55109FA60154}" dt="2021-01-14T15:10:51.247" v="0" actId="2890"/>
        <pc:sldMkLst>
          <pc:docMk/>
          <pc:sldMk cId="4057722251" sldId="327"/>
        </pc:sldMkLst>
      </pc:sldChg>
      <pc:sldChg chg="addSp delSp modSp add mod">
        <pc:chgData name="John Lonergan" userId="db8094ce4aaa691d" providerId="LiveId" clId="{7341735F-CA4F-4510-ADC0-55109FA60154}" dt="2021-01-14T16:33:12.172" v="1292" actId="1038"/>
        <pc:sldMkLst>
          <pc:docMk/>
          <pc:sldMk cId="3739878232" sldId="328"/>
        </pc:sldMkLst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5:41:05.086" v="780" actId="478"/>
          <ac:spMkLst>
            <pc:docMk/>
            <pc:sldMk cId="3739878232" sldId="328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1" creationId="{6F0BF444-008C-40AA-A008-3CF732BB9A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2" creationId="{02DA1BB0-6996-4CD7-9642-38CF889CF31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" creationId="{A832136B-4B64-45FE-AD7B-58E1F07AD5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8" creationId="{0B944312-B251-4000-98EF-09ADFC880F9E}"/>
          </ac:spMkLst>
        </pc:spChg>
        <pc:spChg chg="del">
          <ac:chgData name="John Lonergan" userId="db8094ce4aaa691d" providerId="LiveId" clId="{7341735F-CA4F-4510-ADC0-55109FA60154}" dt="2021-01-14T15:40:16.143" v="726" actId="478"/>
          <ac:spMkLst>
            <pc:docMk/>
            <pc:sldMk cId="3739878232" sldId="328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9" creationId="{4D9C0343-2557-4509-B61C-38F7A925F8B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3" creationId="{AE30E9A6-A2C2-4FA7-AC69-E312B71E869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4" creationId="{7CCD316C-8E82-4986-AB04-68E7980305B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6" creationId="{7C633B82-87FD-4F66-A303-6ECD6B44F6EC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7" creationId="{F96F241F-62E7-4AA3-9AD1-3B43A60DDA6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8" creationId="{02633867-153A-46A7-9BC5-51192A3B4C8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9" creationId="{664BAC61-CC8E-4B72-94A0-91BE70F283F7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7" creationId="{587FA820-A46F-43D4-B8AA-F6442C5702D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8" creationId="{CA9EF572-1888-4DDF-B702-C7D15124C5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6" creationId="{73505E47-2D71-43FA-B0E9-DC3C54B32E1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7" creationId="{2022A64F-6AC0-4FF8-80E3-B06E7C82956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8" creationId="{9686A4B2-A0E8-485B-BA6D-029363CFD016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4" creationId="{54F05AA5-1117-4F19-9F2F-11A6381B54E2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5" creationId="{A79C7660-A407-4380-861A-D0C2FA91BBFB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6" creationId="{E71FE9A0-F565-42F9-955F-0C94CBB67F2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186" creationId="{BA8AB9D5-FBBF-45A3-9E8B-3E504B207713}"/>
          </ac:spMkLst>
        </pc:spChg>
        <pc:spChg chg="add 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09" creationId="{B43531CB-D706-48AC-A0FA-A607B437AC2B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7" creationId="{DE5561B4-7D99-47C5-835E-B1F3BCC762C5}"/>
          </ac:spMkLst>
        </pc:spChg>
        <pc:spChg chg="mod topLvl">
          <ac:chgData name="John Lonergan" userId="db8094ce4aaa691d" providerId="LiveId" clId="{7341735F-CA4F-4510-ADC0-55109FA60154}" dt="2021-01-14T16:33:12.172" v="1292" actId="1038"/>
          <ac:spMkLst>
            <pc:docMk/>
            <pc:sldMk cId="3739878232" sldId="328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5:41:07.628" v="781" actId="478"/>
          <ac:spMkLst>
            <pc:docMk/>
            <pc:sldMk cId="3739878232" sldId="328"/>
            <ac:spMk id="231" creationId="{2E44C763-B61B-4072-BE7C-5EAE7DC25A46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2" creationId="{3C92AE77-FF58-45F6-8FB9-19BEAB92291A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233" creationId="{F2D41067-558D-4281-AC80-FB3F805105E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4" creationId="{76C9B9E3-C732-4EF5-81F4-F55D8808E93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7" creationId="{96E89E2B-DCAD-47B5-9F71-AFED174CF7B7}"/>
          </ac:spMkLst>
        </pc:spChg>
        <pc:spChg chg="del mod">
          <ac:chgData name="John Lonergan" userId="db8094ce4aaa691d" providerId="LiveId" clId="{7341735F-CA4F-4510-ADC0-55109FA60154}" dt="2021-01-14T15:44:20.938" v="852" actId="478"/>
          <ac:spMkLst>
            <pc:docMk/>
            <pc:sldMk cId="3739878232" sldId="328"/>
            <ac:spMk id="248" creationId="{63C9F6AA-BF37-4280-9CE7-132543C32A02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49" creationId="{A0D08B8D-954A-4025-8702-4B4AD1305918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0" creationId="{CEA1A258-0CE8-41E4-86C1-7D06F5540885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2" creationId="{4C0DB041-CE9D-4203-A588-11CA0C0C96D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3" creationId="{FA822E78-E2F3-4126-956D-ADA2B6F1BFCB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4" creationId="{7C818130-2887-49EB-B3BF-5268CC1EB40B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66" creationId="{079B2E6B-2443-43B6-A496-08054BE4577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7" creationId="{6963E11D-A269-4BFF-AAFF-7B3CFD110A7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9" creationId="{C7DE3B2C-FEBE-4EF5-925E-F4B36B2DCC2A}"/>
          </ac:spMkLst>
        </pc:spChg>
        <pc:spChg chg="del mod topLvl">
          <ac:chgData name="John Lonergan" userId="db8094ce4aaa691d" providerId="LiveId" clId="{7341735F-CA4F-4510-ADC0-55109FA60154}" dt="2021-01-14T15:44:45.252" v="856" actId="478"/>
          <ac:spMkLst>
            <pc:docMk/>
            <pc:sldMk cId="3739878232" sldId="328"/>
            <ac:spMk id="281" creationId="{DD81BC24-EF1C-4564-A349-6F67C25C4377}"/>
          </ac:spMkLst>
        </pc:spChg>
        <pc:spChg chg="del mod topLvl">
          <ac:chgData name="John Lonergan" userId="db8094ce4aaa691d" providerId="LiveId" clId="{7341735F-CA4F-4510-ADC0-55109FA60154}" dt="2021-01-14T15:44:41.791" v="855" actId="478"/>
          <ac:spMkLst>
            <pc:docMk/>
            <pc:sldMk cId="3739878232" sldId="328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8" creationId="{651709AE-1B06-44EE-B685-BD9CEA1060F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89" creationId="{31ABE09E-5F1E-4108-8416-984EAAF0D81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0" creationId="{2DADE6F9-DBA3-4287-8975-91A0A72CAEB6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2" creationId="{53433688-9D27-4187-9CC0-3994E48F7FB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3" creationId="{D625DD9E-0ADC-4E0F-9D70-B51B89EB3A8F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5" creationId="{752AA861-26BF-4DA4-967D-D8EF7A23EBBA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6" creationId="{69043B2C-AFBD-4C8C-8E5E-53BE2100ADB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8" creationId="{E01703BE-D0FB-4EF6-9C35-B4D71DCE664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9" creationId="{9E5A531A-39F0-4F23-97AC-24D31BE0A6E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2" creationId="{FC14F9B5-D359-4E6B-A7DC-149DD452E7DF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3" creationId="{B0F338AF-4805-40AD-8371-6BC1FB66AF1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5" creationId="{F672AC5C-4583-4754-AB25-9214D0AE78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6" creationId="{C3E9E878-748B-4296-AAA0-E3A526FE678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7" creationId="{9CD0C75B-A5C4-495D-AAD9-E55FA3BA887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5:41:09.975" v="782" actId="478"/>
          <ac:spMkLst>
            <pc:docMk/>
            <pc:sldMk cId="3739878232" sldId="328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5:40:50.027" v="776" actId="478"/>
          <ac:spMkLst>
            <pc:docMk/>
            <pc:sldMk cId="3739878232" sldId="328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8" creationId="{AE8C0C4F-197E-4609-85FE-B1AA8EBCA86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6" creationId="{0061CB5C-C3EE-4BBB-B5A4-8475E354DA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7" creationId="{94A867F9-9F48-43F3-8080-0379D2C1CD1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8" creationId="{AC9BD740-6705-4355-BFEF-05694C50D49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5:40:28.289" v="729" actId="478"/>
          <ac:spMkLst>
            <pc:docMk/>
            <pc:sldMk cId="3739878232" sldId="328"/>
            <ac:spMk id="358" creationId="{157F884D-5F7B-4930-ABE4-6AFCBE73E62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1" creationId="{830A4E4A-D939-459B-B8F0-5BD34651105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8" creationId="{2406D63E-7F04-4A02-B1AE-63A9309C4D5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1" creationId="{33C1933F-1EEB-4539-9BB6-738BAB6D130E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2" creationId="{768E3183-DC6D-4BFC-B433-BC81101E7C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74" creationId="{4065BC7B-CB99-4C60-8CF3-6EF7C3FCB01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5" creationId="{AA62CC09-2FAD-4495-99FF-3EA627C79D00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6" creationId="{D68BABDD-75D6-490F-B8DE-04FF4EC08A5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7" creationId="{FD78C016-8917-4B29-AEC2-9F09F330D13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1" creationId="{76B045EC-3847-4D5F-B2BB-0D120DDDAEC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4" creationId="{BE9DFA66-7533-45F7-9CDF-A7962F49081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390" creationId="{54FC7841-ED63-4DF3-A59D-7A1C14B89119}"/>
          </ac:spMkLst>
        </pc:s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41:05.086" v="780" actId="478"/>
          <ac:grpSpMkLst>
            <pc:docMk/>
            <pc:sldMk cId="3739878232" sldId="328"/>
            <ac:grpSpMk id="17" creationId="{B0ABAA38-2DA3-44B8-8886-C429E5E46830}"/>
          </ac:grpSpMkLst>
        </pc:grpChg>
        <pc:grpChg chg="add del mod">
          <ac:chgData name="John Lonergan" userId="db8094ce4aaa691d" providerId="LiveId" clId="{7341735F-CA4F-4510-ADC0-55109FA60154}" dt="2021-01-14T15:44:30.711" v="853" actId="165"/>
          <ac:grpSpMkLst>
            <pc:docMk/>
            <pc:sldMk cId="3739878232" sldId="328"/>
            <ac:grpSpMk id="23" creationId="{15AAC8F9-92AA-4AF7-9ACE-80552DC69026}"/>
          </ac:grpSpMkLst>
        </pc:grpChg>
        <pc:grpChg chg="add mod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1" creationId="{75A6E34B-EB7B-4B69-843C-F52D3651CD1D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02" creationId="{61FC17E2-CC63-4DC1-B5C8-C97E802B5780}"/>
          </ac:grpSpMkLst>
        </pc:grpChg>
        <pc:grpChg chg="del mod topLvl">
          <ac:chgData name="John Lonergan" userId="db8094ce4aaa691d" providerId="LiveId" clId="{7341735F-CA4F-4510-ADC0-55109FA60154}" dt="2021-01-14T15:44:41.791" v="855" actId="478"/>
          <ac:grpSpMkLst>
            <pc:docMk/>
            <pc:sldMk cId="3739878232" sldId="328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22" creationId="{796556F4-A218-4B8E-9C72-07AA14AF2F68}"/>
          </ac:grpSpMkLst>
        </pc:grpChg>
        <pc:grpChg chg="del mod topLvl">
          <ac:chgData name="John Lonergan" userId="db8094ce4aaa691d" providerId="LiveId" clId="{7341735F-CA4F-4510-ADC0-55109FA60154}" dt="2021-01-14T15:44:53.910" v="857" actId="165"/>
          <ac:grpSpMkLst>
            <pc:docMk/>
            <pc:sldMk cId="3739878232" sldId="328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5:40:25.546" v="728" actId="478"/>
          <ac:grpSpMkLst>
            <pc:docMk/>
            <pc:sldMk cId="3739878232" sldId="328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3" creationId="{D1775A20-6266-49F6-A6ED-AC6CE7DDE3F1}"/>
          </ac:grpSpMkLst>
        </pc:grpChg>
        <pc:grpChg chg="del mod topLvl">
          <ac:chgData name="John Lonergan" userId="db8094ce4aaa691d" providerId="LiveId" clId="{7341735F-CA4F-4510-ADC0-55109FA60154}" dt="2021-01-14T15:44:36.056" v="854" actId="478"/>
          <ac:grpSpMkLst>
            <pc:docMk/>
            <pc:sldMk cId="3739878232" sldId="328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5:40:20.063" v="727" actId="478"/>
          <ac:grpSpMkLst>
            <pc:docMk/>
            <pc:sldMk cId="3739878232" sldId="328"/>
            <ac:grpSpMk id="262" creationId="{807DE092-7BE3-429C-A362-F6ABB1488E7A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1" creationId="{0B06F03C-0A82-4374-9002-95C54ADC43E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4" creationId="{ACE2C5AE-63B5-4749-94E1-5EADB29E4D0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65" creationId="{C22EA628-AC0E-4A09-80E8-335922097FB7}"/>
          </ac:grpSpMkLst>
        </pc:grpChg>
      </pc:sldChg>
      <pc:sldChg chg="addSp delSp modSp add mod">
        <pc:chgData name="John Lonergan" userId="db8094ce4aaa691d" providerId="LiveId" clId="{7341735F-CA4F-4510-ADC0-55109FA60154}" dt="2021-01-14T16:30:13.188" v="1067" actId="1035"/>
        <pc:sldMkLst>
          <pc:docMk/>
          <pc:sldMk cId="203469146" sldId="329"/>
        </pc:sldMkLst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6:05:26.934" v="1030" actId="478"/>
          <ac:spMkLst>
            <pc:docMk/>
            <pc:sldMk cId="203469146" sldId="329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1" creationId="{6F0BF444-008C-40AA-A008-3CF732BB9AA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2" creationId="{02DA1BB0-6996-4CD7-9642-38CF889CF31B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" creationId="{A832136B-4B64-45FE-AD7B-58E1F07AD5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8" creationId="{0B944312-B251-4000-98EF-09ADFC880F9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9" creationId="{91961C99-1B43-43DE-892F-5AF2FE4017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2" creationId="{9F4C7E4D-FD73-4547-B039-49545490424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3" creationId="{E7C88D45-4583-4210-A480-8248BC27AB0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5" creationId="{492F8E01-F63C-47F7-8BA7-BB6CB35F3FF9}"/>
          </ac:spMkLst>
        </pc:spChg>
        <pc:spChg chg="del mod">
          <ac:chgData name="John Lonergan" userId="db8094ce4aaa691d" providerId="LiveId" clId="{7341735F-CA4F-4510-ADC0-55109FA60154}" dt="2021-01-14T16:05:54.095" v="1035" actId="478"/>
          <ac:spMkLst>
            <pc:docMk/>
            <pc:sldMk cId="203469146" sldId="329"/>
            <ac:spMk id="62" creationId="{55DE9556-620F-4631-8C86-578E22DFF1E9}"/>
          </ac:spMkLst>
        </pc:spChg>
        <pc:spChg chg="del mod">
          <ac:chgData name="John Lonergan" userId="db8094ce4aaa691d" providerId="LiveId" clId="{7341735F-CA4F-4510-ADC0-55109FA60154}" dt="2021-01-14T16:06:07.032" v="1038" actId="478"/>
          <ac:spMkLst>
            <pc:docMk/>
            <pc:sldMk cId="203469146" sldId="329"/>
            <ac:spMk id="65" creationId="{2A80DA6B-C560-4EA4-8620-80756AEAAC9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6" creationId="{56A939D6-4A81-446D-AD34-2949F22F3A6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7" creationId="{72CB771F-B726-47AF-993A-AD00522E73A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9" creationId="{4D9C0343-2557-4509-B61C-38F7A925F8B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3" creationId="{AE30E9A6-A2C2-4FA7-AC69-E312B71E869D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4" creationId="{7CCD316C-8E82-4986-AB04-68E7980305B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6" creationId="{7C633B82-87FD-4F66-A303-6ECD6B44F6EC}"/>
          </ac:spMkLst>
        </pc:spChg>
        <pc:spChg chg="del topLvl">
          <ac:chgData name="John Lonergan" userId="db8094ce4aaa691d" providerId="LiveId" clId="{7341735F-CA4F-4510-ADC0-55109FA60154}" dt="2021-01-14T16:06:14.033" v="1040" actId="478"/>
          <ac:spMkLst>
            <pc:docMk/>
            <pc:sldMk cId="203469146" sldId="329"/>
            <ac:spMk id="120" creationId="{D1F4F7D1-8D90-4229-A0F4-0E3F710C8E52}"/>
          </ac:spMkLst>
        </pc:spChg>
        <pc:spChg chg="del topLvl">
          <ac:chgData name="John Lonergan" userId="db8094ce4aaa691d" providerId="LiveId" clId="{7341735F-CA4F-4510-ADC0-55109FA60154}" dt="2021-01-14T16:06:10.905" v="1039" actId="478"/>
          <ac:spMkLst>
            <pc:docMk/>
            <pc:sldMk cId="203469146" sldId="329"/>
            <ac:spMk id="121" creationId="{D983750E-0464-429D-91E5-E0CDDB45368B}"/>
          </ac:spMkLst>
        </pc:spChg>
        <pc:spChg chg="del topLvl">
          <ac:chgData name="John Lonergan" userId="db8094ce4aaa691d" providerId="LiveId" clId="{7341735F-CA4F-4510-ADC0-55109FA60154}" dt="2021-01-14T16:06:21.606" v="1044" actId="478"/>
          <ac:spMkLst>
            <pc:docMk/>
            <pc:sldMk cId="203469146" sldId="329"/>
            <ac:spMk id="123" creationId="{6BC2D513-3412-4778-AC88-470FD6F8EA5A}"/>
          </ac:spMkLst>
        </pc:spChg>
        <pc:spChg chg="del mod topLvl">
          <ac:chgData name="John Lonergan" userId="db8094ce4aaa691d" providerId="LiveId" clId="{7341735F-CA4F-4510-ADC0-55109FA60154}" dt="2021-01-14T16:06:19.718" v="1043" actId="478"/>
          <ac:spMkLst>
            <pc:docMk/>
            <pc:sldMk cId="203469146" sldId="329"/>
            <ac:spMk id="124" creationId="{5D552A48-4211-47BD-932B-16BD3B138E8E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6" creationId="{73505E47-2D71-43FA-B0E9-DC3C54B32E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7" creationId="{2022A64F-6AC0-4FF8-80E3-B06E7C82956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8" creationId="{9686A4B2-A0E8-485B-BA6D-029363CFD016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4" creationId="{57219FB8-13A4-4E15-B7B6-B4D63DC32BBA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5" creationId="{3487D8AF-055B-4FF8-8BB3-051B4E778B1E}"/>
          </ac:spMkLst>
        </pc:spChg>
        <pc:spChg chg="del mod">
          <ac:chgData name="John Lonergan" userId="db8094ce4aaa691d" providerId="LiveId" clId="{7341735F-CA4F-4510-ADC0-55109FA60154}" dt="2021-01-14T16:06:16.975" v="1041" actId="478"/>
          <ac:spMkLst>
            <pc:docMk/>
            <pc:sldMk cId="203469146" sldId="329"/>
            <ac:spMk id="156" creationId="{D48E5888-1C19-4D69-8D33-683447340B6B}"/>
          </ac:spMkLst>
        </pc:spChg>
        <pc:spChg chg="del mod">
          <ac:chgData name="John Lonergan" userId="db8094ce4aaa691d" providerId="LiveId" clId="{7341735F-CA4F-4510-ADC0-55109FA60154}" dt="2021-01-14T16:06:23.635" v="1045" actId="478"/>
          <ac:spMkLst>
            <pc:docMk/>
            <pc:sldMk cId="203469146" sldId="329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72" creationId="{D90AE5A1-FC79-4377-AA5C-31653A9EB35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6" creationId="{16FCC582-89D4-480B-86DA-E8E7AAA03A7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7" creationId="{A746DF72-2E9D-4C7A-9926-CA5AA16B050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8" creationId="{5F2E0968-D3AC-45A3-B2A3-2F65A993B6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86" creationId="{BA8AB9D5-FBBF-45A3-9E8B-3E504B207713}"/>
          </ac:spMkLst>
        </pc:spChg>
        <pc:spChg chg="add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09" creationId="{EE82FFC5-9B65-405C-B6F2-BB23561DB81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6" creationId="{58663D43-3A88-41AD-B805-36214A606D4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6" creationId="{3E85448D-8166-4B35-A0DB-D3DE56DFA0E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7" creationId="{DE5561B4-7D99-47C5-835E-B1F3BCC762C5}"/>
          </ac:spMkLst>
        </pc:spChg>
        <pc:spChg chg="del">
          <ac:chgData name="John Lonergan" userId="db8094ce4aaa691d" providerId="LiveId" clId="{7341735F-CA4F-4510-ADC0-55109FA60154}" dt="2021-01-14T15:59:40.361" v="861" actId="478"/>
          <ac:spMkLst>
            <pc:docMk/>
            <pc:sldMk cId="203469146" sldId="329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6:05:04.758" v="1026" actId="478"/>
          <ac:spMkLst>
            <pc:docMk/>
            <pc:sldMk cId="203469146" sldId="329"/>
            <ac:spMk id="231" creationId="{2E44C763-B61B-4072-BE7C-5EAE7DC25A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2" creationId="{3C92AE77-FF58-45F6-8FB9-19BEAB92291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3" creationId="{F2D41067-558D-4281-AC80-FB3F805105E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4" creationId="{76C9B9E3-C732-4EF5-81F4-F55D8808E9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0" creationId="{1B1DCA5D-2BFF-4523-874F-D3C20AF5527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6" creationId="{FB670E55-D3B5-44BC-8C05-FF8DADD7087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7" creationId="{96E89E2B-DCAD-47B5-9F71-AFED174CF7B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8" creationId="{63C9F6AA-BF37-4280-9CE7-132543C32A02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9" creationId="{A0D08B8D-954A-4025-8702-4B4AD13059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0" creationId="{CEA1A258-0CE8-41E4-86C1-7D06F554088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56" creationId="{F596A8B8-D5ED-4004-980D-058D0FC057A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6" creationId="{079B2E6B-2443-43B6-A496-08054BE45778}"/>
          </ac:spMkLst>
        </pc:spChg>
        <pc:spChg chg="del">
          <ac:chgData name="John Lonergan" userId="db8094ce4aaa691d" providerId="LiveId" clId="{7341735F-CA4F-4510-ADC0-55109FA60154}" dt="2021-01-14T16:06:44.044" v="1049" actId="478"/>
          <ac:spMkLst>
            <pc:docMk/>
            <pc:sldMk cId="203469146" sldId="329"/>
            <ac:spMk id="267" creationId="{6963E11D-A269-4BFF-AAFF-7B3CFD110A7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9" creationId="{084459A5-1FD2-4BC6-9670-C753344FAE4E}"/>
          </ac:spMkLst>
        </pc:spChg>
        <pc:spChg chg="del mod">
          <ac:chgData name="John Lonergan" userId="db8094ce4aaa691d" providerId="LiveId" clId="{7341735F-CA4F-4510-ADC0-55109FA60154}" dt="2021-01-14T16:06:04.510" v="1037" actId="478"/>
          <ac:spMkLst>
            <pc:docMk/>
            <pc:sldMk cId="203469146" sldId="329"/>
            <ac:spMk id="274" creationId="{14B922E7-3DFE-4BA7-989D-F0E1CDB02AAC}"/>
          </ac:spMkLst>
        </pc:spChg>
        <pc:spChg chg="del mod">
          <ac:chgData name="John Lonergan" userId="db8094ce4aaa691d" providerId="LiveId" clId="{7341735F-CA4F-4510-ADC0-55109FA60154}" dt="2021-01-14T16:05:50.649" v="1034" actId="478"/>
          <ac:spMkLst>
            <pc:docMk/>
            <pc:sldMk cId="203469146" sldId="329"/>
            <ac:spMk id="275" creationId="{D8BA6C92-4A1A-4015-A6AA-1FC323B88D9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6" creationId="{88CA2060-CFDD-4A99-A0D1-5173533ED8E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7" creationId="{D1468556-5E05-4468-ABAC-F60B67F8623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8" creationId="{1B4E6AEF-A7CC-4627-B5E6-ADE67F88349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9" creationId="{C7DE3B2C-FEBE-4EF5-925E-F4B36B2DCC2A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1" creationId="{DD81BC24-EF1C-4564-A349-6F67C25C437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2" creationId="{455BB8A3-1178-48C4-89CD-7F374397C944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4" creationId="{665EE42E-17AE-4883-8274-A91C4F007D9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5" creationId="{880D2F80-9E5E-4B07-AA72-41711625D73D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8" creationId="{651709AE-1B06-44EE-B685-BD9CEA1060F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9" creationId="{31ABE09E-5F1E-4108-8416-984EAAF0D81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90" creationId="{2DADE6F9-DBA3-4287-8975-91A0A72CAEB6}"/>
          </ac:spMkLst>
        </pc:spChg>
        <pc:spChg chg="del">
          <ac:chgData name="John Lonergan" userId="db8094ce4aaa691d" providerId="LiveId" clId="{7341735F-CA4F-4510-ADC0-55109FA60154}" dt="2021-01-14T16:00:50.943" v="952" actId="478"/>
          <ac:spMkLst>
            <pc:docMk/>
            <pc:sldMk cId="203469146" sldId="329"/>
            <ac:spMk id="298" creationId="{E01703BE-D0FB-4EF6-9C35-B4D71DCE6641}"/>
          </ac:spMkLst>
        </pc:spChg>
        <pc:spChg chg="del">
          <ac:chgData name="John Lonergan" userId="db8094ce4aaa691d" providerId="LiveId" clId="{7341735F-CA4F-4510-ADC0-55109FA60154}" dt="2021-01-14T16:00:47.344" v="951" actId="478"/>
          <ac:spMkLst>
            <pc:docMk/>
            <pc:sldMk cId="203469146" sldId="329"/>
            <ac:spMk id="299" creationId="{9E5A531A-39F0-4F23-97AC-24D31BE0A6EB}"/>
          </ac:spMkLst>
        </pc:spChg>
        <pc:spChg chg="del">
          <ac:chgData name="John Lonergan" userId="db8094ce4aaa691d" providerId="LiveId" clId="{7341735F-CA4F-4510-ADC0-55109FA60154}" dt="2021-01-14T16:00:53.092" v="953" actId="478"/>
          <ac:spMkLst>
            <pc:docMk/>
            <pc:sldMk cId="203469146" sldId="329"/>
            <ac:spMk id="300" creationId="{0D9045D1-4B84-4665-900F-E5B1AA8BFFF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2" creationId="{FC14F9B5-D359-4E6B-A7DC-149DD452E7D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3" creationId="{B0F338AF-4805-40AD-8371-6BC1FB66AF1C}"/>
          </ac:spMkLst>
        </pc:spChg>
        <pc:spChg chg="del">
          <ac:chgData name="John Lonergan" userId="db8094ce4aaa691d" providerId="LiveId" clId="{7341735F-CA4F-4510-ADC0-55109FA60154}" dt="2021-01-14T16:00:45.406" v="950" actId="478"/>
          <ac:spMkLst>
            <pc:docMk/>
            <pc:sldMk cId="203469146" sldId="329"/>
            <ac:spMk id="305" creationId="{F672AC5C-4583-4754-AB25-9214D0AE78D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6" creationId="{C3E9E878-748B-4296-AAA0-E3A526FE67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7" creationId="{9CD0C75B-A5C4-495D-AAD9-E55FA3BA887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6:06:39.551" v="1047" actId="478"/>
          <ac:spMkLst>
            <pc:docMk/>
            <pc:sldMk cId="203469146" sldId="329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5" creationId="{B6F889DF-227E-472E-B63E-8274626856B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8" creationId="{7B56701B-9736-4FCC-8ABC-6857EE767BB7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9" creationId="{6CA8932D-944F-4E39-B78D-26E2F8613D7B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7" creationId="{89E191B8-463F-46D3-8807-AD2F6EA7FBF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6" creationId="{91CB22B0-D9A3-46B2-8A70-27BB0B6466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8" creationId="{AE8C0C4F-197E-4609-85FE-B1AA8EBCA864}"/>
          </ac:spMkLst>
        </pc:spChg>
        <pc:spChg chg="del">
          <ac:chgData name="John Lonergan" userId="db8094ce4aaa691d" providerId="LiveId" clId="{7341735F-CA4F-4510-ADC0-55109FA60154}" dt="2021-01-14T16:00:41.901" v="949" actId="478"/>
          <ac:spMkLst>
            <pc:docMk/>
            <pc:sldMk cId="203469146" sldId="329"/>
            <ac:spMk id="346" creationId="{0061CB5C-C3EE-4BBB-B5A4-8475E354DA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7" creationId="{94A867F9-9F48-43F3-8080-0379D2C1CD1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6:00:36.977" v="948" actId="478"/>
          <ac:spMkLst>
            <pc:docMk/>
            <pc:sldMk cId="203469146" sldId="329"/>
            <ac:spMk id="351" creationId="{90F3149A-23B1-437B-870D-BB103E7E3A93}"/>
          </ac:spMkLst>
        </pc:spChg>
        <pc:spChg chg="mod or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7" creationId="{FFC53558-813C-4CC5-B8A9-9C1E4680248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8" creationId="{157F884D-5F7B-4930-ABE4-6AFCBE73E62E}"/>
          </ac:spMkLst>
        </pc:spChg>
        <pc:spChg chg="del">
          <ac:chgData name="John Lonergan" userId="db8094ce4aaa691d" providerId="LiveId" clId="{7341735F-CA4F-4510-ADC0-55109FA60154}" dt="2021-01-14T16:06:41.762" v="1048" actId="478"/>
          <ac:spMkLst>
            <pc:docMk/>
            <pc:sldMk cId="203469146" sldId="329"/>
            <ac:spMk id="361" creationId="{830A4E4A-D939-459B-B8F0-5BD34651105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68" creationId="{2406D63E-7F04-4A02-B1AE-63A9309C4D54}"/>
          </ac:spMkLst>
        </pc:spChg>
        <pc:spChg chg="del">
          <ac:chgData name="John Lonergan" userId="db8094ce4aaa691d" providerId="LiveId" clId="{7341735F-CA4F-4510-ADC0-55109FA60154}" dt="2021-01-14T16:00:33.660" v="947" actId="478"/>
          <ac:spMkLst>
            <pc:docMk/>
            <pc:sldMk cId="203469146" sldId="329"/>
            <ac:spMk id="374" creationId="{4065BC7B-CB99-4C60-8CF3-6EF7C3FCB014}"/>
          </ac:spMkLst>
        </pc:spChg>
        <pc:spChg chg="del mod">
          <ac:chgData name="John Lonergan" userId="db8094ce4aaa691d" providerId="LiveId" clId="{7341735F-CA4F-4510-ADC0-55109FA60154}" dt="2021-01-14T16:06:46.348" v="1050" actId="478"/>
          <ac:spMkLst>
            <pc:docMk/>
            <pc:sldMk cId="203469146" sldId="329"/>
            <ac:spMk id="381" creationId="{76B045EC-3847-4D5F-B2BB-0D120DDDAEC5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4" creationId="{BE9DFA66-7533-45F7-9CDF-A7962F490813}"/>
          </ac:spMkLst>
        </pc:spChg>
        <pc:spChg chg="del mod">
          <ac:chgData name="John Lonergan" userId="db8094ce4aaa691d" providerId="LiveId" clId="{7341735F-CA4F-4510-ADC0-55109FA60154}" dt="2021-01-14T16:02:53.477" v="998" actId="478"/>
          <ac:spMkLst>
            <pc:docMk/>
            <pc:sldMk cId="203469146" sldId="329"/>
            <ac:spMk id="385" creationId="{005B0F25-3074-45C0-B60F-A74FAF540C6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7" creationId="{F58EFA68-334C-4ADF-BD1F-06554E11E9D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90" creationId="{54FC7841-ED63-4DF3-A59D-7A1C14B89119}"/>
          </ac:spMkLst>
        </pc:s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6:05:12.937" v="1027" actId="165"/>
          <ac:grpSpMkLst>
            <pc:docMk/>
            <pc:sldMk cId="203469146" sldId="329"/>
            <ac:grpSpMk id="23" creationId="{69E1915C-AD69-47B7-9CC4-E2CB12F5ABAD}"/>
          </ac:grpSpMkLst>
        </pc:grpChg>
        <pc:grpChg chg="add mod">
          <ac:chgData name="John Lonergan" userId="db8094ce4aaa691d" providerId="LiveId" clId="{7341735F-CA4F-4510-ADC0-55109FA60154}" dt="2021-01-14T16:30:13.188" v="1067" actId="1035"/>
          <ac:grpSpMkLst>
            <pc:docMk/>
            <pc:sldMk cId="203469146" sldId="329"/>
            <ac:grpSpMk id="31" creationId="{C7242931-5874-4424-9CD2-4D6944156C68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97" creationId="{A6275E5D-6EA1-4967-AAAF-C2297AD138C6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02" creationId="{61FC17E2-CC63-4DC1-B5C8-C97E802B5780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06" creationId="{6A4FB913-61EC-4C04-86C0-EBBF45569534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3" creationId="{46D81ADB-C8A1-4915-A68C-0F8D25A23DF3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6" creationId="{49CE80C5-6DA7-47C8-825C-1A29FF115DD7}"/>
          </ac:grpSpMkLst>
        </pc:grpChg>
        <pc:grpChg chg="del mod">
          <ac:chgData name="John Lonergan" userId="db8094ce4aaa691d" providerId="LiveId" clId="{7341735F-CA4F-4510-ADC0-55109FA60154}" dt="2021-01-14T16:06:10.905" v="1039" actId="478"/>
          <ac:grpSpMkLst>
            <pc:docMk/>
            <pc:sldMk cId="203469146" sldId="329"/>
            <ac:grpSpMk id="119" creationId="{695D8937-CA3E-411C-A8D4-39905F3646CB}"/>
          </ac:grpSpMkLst>
        </pc:grpChg>
        <pc:grpChg chg="del mod">
          <ac:chgData name="John Lonergan" userId="db8094ce4aaa691d" providerId="LiveId" clId="{7341735F-CA4F-4510-ADC0-55109FA60154}" dt="2021-01-14T16:06:19.718" v="1043" actId="478"/>
          <ac:grpSpMkLst>
            <pc:docMk/>
            <pc:sldMk cId="203469146" sldId="329"/>
            <ac:grpSpMk id="122" creationId="{796556F4-A218-4B8E-9C72-07AA14AF2F68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169" creationId="{59A904F4-FBE5-43EB-8DFD-67E0BB7B2F1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83" creationId="{5D976FEB-5DF2-48C7-B16A-73CD56610995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17" creationId="{5F361AB4-48ED-4001-9807-0F2D85C220D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0" creationId="{F94B8463-FE73-40C9-9C16-E77D901815EC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3" creationId="{D1775A20-6266-49F6-A6ED-AC6CE7DDE3F1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259" creationId="{9FDBD168-129A-4DF3-A204-826C241F7E76}"/>
          </ac:grpSpMkLst>
        </pc:grpChg>
        <pc:grpChg chg="add del 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62" creationId="{807DE092-7BE3-429C-A362-F6ABB1488E7A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1" creationId="{0B06F03C-0A82-4374-9002-95C54ADC43E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4" creationId="{ACE2C5AE-63B5-4749-94E1-5EADB29E4D0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65" creationId="{C22EA628-AC0E-4A09-80E8-335922097FB7}"/>
          </ac:grpSpMkLst>
        </pc:grpChg>
        <pc:cxnChg chg="add del">
          <ac:chgData name="John Lonergan" userId="db8094ce4aaa691d" providerId="LiveId" clId="{7341735F-CA4F-4510-ADC0-55109FA60154}" dt="2021-01-14T16:01:39.559" v="957" actId="11529"/>
          <ac:cxnSpMkLst>
            <pc:docMk/>
            <pc:sldMk cId="203469146" sldId="329"/>
            <ac:cxnSpMk id="22" creationId="{884F202D-D070-43B0-851F-6987628F8435}"/>
          </ac:cxnSpMkLst>
        </pc:cxnChg>
      </pc:sldChg>
      <pc:sldChg chg="addSp delSp modSp add mod">
        <pc:chgData name="John Lonergan" userId="db8094ce4aaa691d" providerId="LiveId" clId="{7341735F-CA4F-4510-ADC0-55109FA60154}" dt="2021-01-14T16:34:16.124" v="1340" actId="164"/>
        <pc:sldMkLst>
          <pc:docMk/>
          <pc:sldMk cId="102437028" sldId="330"/>
        </pc:sldMkLst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9" creationId="{24442FB4-323C-4572-930A-C37BD85B41C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1" creationId="{6F0BF444-008C-40AA-A008-3CF732BB9AA4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12" creationId="{02DA1BB0-6996-4CD7-9642-38CF889CF31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" creationId="{A832136B-4B64-45FE-AD7B-58E1F07AD5F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8" creationId="{0B944312-B251-4000-98EF-09ADFC880F9E}"/>
          </ac:spMkLst>
        </pc:spChg>
        <pc:spChg chg="mod or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9" creationId="{4D9C0343-2557-4509-B61C-38F7A925F8B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3" creationId="{AE30E9A6-A2C2-4FA7-AC69-E312B71E869D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4" creationId="{7CCD316C-8E82-4986-AB04-68E7980305B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6" creationId="{7C633B82-87FD-4F66-A303-6ECD6B44F6E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6" creationId="{73505E47-2D71-43FA-B0E9-DC3C54B32E1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7" creationId="{2022A64F-6AC0-4FF8-80E3-B06E7C82956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8" creationId="{9686A4B2-A0E8-485B-BA6D-029363CFD01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7" creationId="{E88DDB59-7F11-4BD4-853E-1EF1B3F7C3A0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58" creationId="{57D12E6D-951D-4894-9390-2678C154D91F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1" creationId="{C0E2FB12-6D25-4E5C-896E-5DC15BC728B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2" creationId="{F422C8C6-5EEC-44E9-9EB5-0D20C3EAB0C5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3" creationId="{7097B8CE-1497-458C-AEB8-F50044B14BD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86" creationId="{BA8AB9D5-FBBF-45A3-9E8B-3E504B207713}"/>
          </ac:spMkLst>
        </pc:spChg>
        <pc:spChg chg="add 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07" creationId="{5215AC7B-003E-4106-99B9-39EA61D90E4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5" creationId="{0AFF3BE0-6B94-4B23-AA3D-21D275235ED1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7" creationId="{DE5561B4-7D99-47C5-835E-B1F3BCC762C5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31" creationId="{2E44C763-B61B-4072-BE7C-5EAE7DC25A46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2" creationId="{3C92AE77-FF58-45F6-8FB9-19BEAB92291A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3" creationId="{F2D41067-558D-4281-AC80-FB3F805105E9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34" creationId="{76C9B9E3-C732-4EF5-81F4-F55D8808E933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35" creationId="{0B6E9E25-E716-4FE5-97F9-DC603D60912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9" creationId="{E2BA389C-82D1-41E9-8C20-C19862644FD2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7" creationId="{96E89E2B-DCAD-47B5-9F71-AFED174CF7B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8" creationId="{63C9F6AA-BF37-4280-9CE7-132543C32A02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9" creationId="{A0D08B8D-954A-4025-8702-4B4AD130591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50" creationId="{CEA1A258-0CE8-41E4-86C1-7D06F5540885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66" creationId="{079B2E6B-2443-43B6-A496-08054BE4577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67" creationId="{6963E11D-A269-4BFF-AAFF-7B3CFD110A7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68" creationId="{3EEAC8AA-DCBE-4DAA-9BF1-A5E1593EEC16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9" creationId="{C7DE3B2C-FEBE-4EF5-925E-F4B36B2DCC2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1" creationId="{DD81BC24-EF1C-4564-A349-6F67C25C437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8" creationId="{651709AE-1B06-44EE-B685-BD9CEA1060FD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89" creationId="{31ABE09E-5F1E-4108-8416-984EAAF0D81D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90" creationId="{2DADE6F9-DBA3-4287-8975-91A0A72CAEB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98" creationId="{E01703BE-D0FB-4EF6-9C35-B4D71DCE664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99" creationId="{9E5A531A-39F0-4F23-97AC-24D31BE0A6EB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2" creationId="{FC14F9B5-D359-4E6B-A7DC-149DD452E7DF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03" creationId="{B0F338AF-4805-40AD-8371-6BC1FB66AF1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05" creationId="{F672AC5C-4583-4754-AB25-9214D0AE78D2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6" creationId="{C3E9E878-748B-4296-AAA0-E3A526FE6781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7" creationId="{9CD0C75B-A5C4-495D-AAD9-E55FA3BA887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8" creationId="{EA1B6361-8C52-4EF2-9C35-4FE4498C6A27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4" creationId="{66A5347E-2DB5-4006-8739-B5CE796E9C19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6" creationId="{E1457E78-C99B-449E-AE09-FAC6B59886FD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7" creationId="{FC771059-C1C6-482F-8BCF-83F8699CEB80}"/>
          </ac:spMkLst>
        </pc:spChg>
        <pc:spChg chg="del mod">
          <ac:chgData name="John Lonergan" userId="db8094ce4aaa691d" providerId="LiveId" clId="{7341735F-CA4F-4510-ADC0-55109FA60154}" dt="2021-01-14T16:33:20.681" v="1295" actId="478"/>
          <ac:spMkLst>
            <pc:docMk/>
            <pc:sldMk cId="102437028" sldId="330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8" creationId="{AE8C0C4F-197E-4609-85FE-B1AA8EBCA86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46" creationId="{0061CB5C-C3EE-4BBB-B5A4-8475E354DAF4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47" creationId="{94A867F9-9F48-43F3-8080-0379D2C1CD1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8" creationId="{157F884D-5F7B-4930-ABE4-6AFCBE73E62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61" creationId="{830A4E4A-D939-459B-B8F0-5BD346511052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68" creationId="{2406D63E-7F04-4A02-B1AE-63A9309C4D5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74" creationId="{4065BC7B-CB99-4C60-8CF3-6EF7C3FCB01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81" creationId="{76B045EC-3847-4D5F-B2BB-0D120DDDAEC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4" creationId="{BE9DFA66-7533-45F7-9CDF-A7962F490813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90" creationId="{54FC7841-ED63-4DF3-A59D-7A1C14B89119}"/>
          </ac:spMkLst>
        </pc:s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3" creationId="{6BEC1FC2-2E2B-4D2B-ACC9-961AC54D1E88}"/>
          </ac:grpSpMkLst>
        </pc:grpChg>
        <pc:grpChg chg="add 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17" creationId="{DF0D0E6A-1ED8-433E-9CFE-ED179E737502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02" creationId="{61FC17E2-CC63-4DC1-B5C8-C97E802B5780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22" creationId="{796556F4-A218-4B8E-9C72-07AA14AF2F68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43" creationId="{97BF9DC7-16E2-46FB-8F58-89F6692681B0}"/>
          </ac:grpSpMkLst>
        </pc:grpChg>
        <pc:grpChg chg="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23" creationId="{D1775A20-6266-49F6-A6ED-AC6CE7DDE3F1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251" creationId="{23EEBCF8-DACF-4E35-901F-AEB2B09158B5}"/>
          </ac:grpSpMkLst>
        </pc:grpChg>
        <pc:grpChg chg="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262" creationId="{807DE092-7BE3-429C-A362-F6ABB1488E7A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91" creationId="{0B06F03C-0A82-4374-9002-95C54ADC43E7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94" creationId="{ACE2C5AE-63B5-4749-94E1-5EADB29E4D07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365" creationId="{C22EA628-AC0E-4A09-80E8-335922097FB7}"/>
          </ac:grpSpMkLst>
        </pc:grpChg>
      </pc:sldChg>
      <pc:sldChg chg="addSp delSp add del mod">
        <pc:chgData name="John Lonergan" userId="db8094ce4aaa691d" providerId="LiveId" clId="{7341735F-CA4F-4510-ADC0-55109FA60154}" dt="2021-01-14T16:30:51.225" v="1075" actId="2890"/>
        <pc:sldMkLst>
          <pc:docMk/>
          <pc:sldMk cId="3166107944" sldId="330"/>
        </pc:sldMkLst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" creationId="{4F2A6610-092E-44D5-9205-EA51540DAB3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4" creationId="{FEF1E394-922F-4021-B83D-6554B2CBB03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86" creationId="{BA8AB9D5-FBBF-45A3-9E8B-3E504B20771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13" creationId="{74BD9AB0-D0B7-4E41-AC65-389989B32E2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7" creationId="{DE5561B4-7D99-47C5-835E-B1F3BCC762C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8" creationId="{91F123C7-1859-42D8-BB91-899AF502F89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2" creationId="{3C92AE77-FF58-45F6-8FB9-19BEAB92291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5" creationId="{0B6E9E25-E716-4FE5-97F9-DC603D60912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55" creationId="{6B7543FB-F47C-448C-860F-96135CFD215E}"/>
          </ac:spMkLst>
        </pc:spChg>
        <pc:spChg chg="add del">
          <ac:chgData name="John Lonergan" userId="db8094ce4aaa691d" providerId="LiveId" clId="{7341735F-CA4F-4510-ADC0-55109FA60154}" dt="2021-01-14T16:30:50.007" v="1072" actId="478"/>
          <ac:spMkLst>
            <pc:docMk/>
            <pc:sldMk cId="3166107944" sldId="330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0" creationId="{2112E922-17FB-44FC-9DF9-5D329B90F6D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8" creationId="{9984CF67-55C0-4369-B915-534EB88E22F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37" creationId="{BECE6331-E89B-4553-BAE1-D248A3D29DB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8" creationId="{AC9BD740-6705-4355-BFEF-05694C50D49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6:30:50.007" v="1072" actId="478"/>
          <ac:grpSpMkLst>
            <pc:docMk/>
            <pc:sldMk cId="3166107944" sldId="330"/>
            <ac:grpSpMk id="3" creationId="{6BEC1FC2-2E2B-4D2B-ACC9-961AC54D1E88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6:30:50.738" v="1073" actId="478"/>
          <ac:grpSpMkLst>
            <pc:docMk/>
            <pc:sldMk cId="3166107944" sldId="330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365" creationId="{C22EA628-AC0E-4A09-80E8-335922097FB7}"/>
          </ac:grpSpMkLst>
        </pc:grpChg>
      </pc:sldChg>
      <pc:sldChg chg="new del">
        <pc:chgData name="John Lonergan" userId="db8094ce4aaa691d" providerId="LiveId" clId="{7341735F-CA4F-4510-ADC0-55109FA60154}" dt="2021-01-24T19:28:09.960" v="1342" actId="2696"/>
        <pc:sldMkLst>
          <pc:docMk/>
          <pc:sldMk cId="33451200" sldId="331"/>
        </pc:sldMkLst>
      </pc:sldChg>
      <pc:sldChg chg="addSp delSp modSp add mod">
        <pc:chgData name="John Lonergan" userId="db8094ce4aaa691d" providerId="LiveId" clId="{7341735F-CA4F-4510-ADC0-55109FA60154}" dt="2021-01-24T19:30:33.348" v="1440" actId="164"/>
        <pc:sldMkLst>
          <pc:docMk/>
          <pc:sldMk cId="654467377" sldId="331"/>
        </pc:sldMkLst>
        <pc:spChg chg="add del">
          <ac:chgData name="John Lonergan" userId="db8094ce4aaa691d" providerId="LiveId" clId="{7341735F-CA4F-4510-ADC0-55109FA60154}" dt="2021-01-24T19:28:22.869" v="1346" actId="22"/>
          <ac:spMkLst>
            <pc:docMk/>
            <pc:sldMk cId="654467377" sldId="331"/>
            <ac:spMk id="6" creationId="{A5B2DCA9-3DA4-488E-9009-360B935CFFBA}"/>
          </ac:spMkLst>
        </pc:spChg>
        <pc:spChg chg="mod">
          <ac:chgData name="John Lonergan" userId="db8094ce4aaa691d" providerId="LiveId" clId="{7341735F-CA4F-4510-ADC0-55109FA60154}" dt="2021-01-24T19:30:33.348" v="1440" actId="164"/>
          <ac:spMkLst>
            <pc:docMk/>
            <pc:sldMk cId="654467377" sldId="331"/>
            <ac:spMk id="194" creationId="{FF990E70-6C5E-4FD8-AE5B-E6C26523CE86}"/>
          </ac:spMkLst>
        </pc:spChg>
        <pc:spChg chg="mod">
          <ac:chgData name="John Lonergan" userId="db8094ce4aaa691d" providerId="LiveId" clId="{7341735F-CA4F-4510-ADC0-55109FA60154}" dt="2021-01-24T19:30:33.348" v="1440" actId="164"/>
          <ac:spMkLst>
            <pc:docMk/>
            <pc:sldMk cId="654467377" sldId="331"/>
            <ac:spMk id="256" creationId="{F596A8B8-D5ED-4004-980D-058D0FC057A3}"/>
          </ac:spMkLst>
        </pc:spChg>
        <pc:grpChg chg="add mod">
          <ac:chgData name="John Lonergan" userId="db8094ce4aaa691d" providerId="LiveId" clId="{7341735F-CA4F-4510-ADC0-55109FA60154}" dt="2021-01-24T19:30:33.348" v="1440" actId="164"/>
          <ac:grpSpMkLst>
            <pc:docMk/>
            <pc:sldMk cId="654467377" sldId="331"/>
            <ac:grpSpMk id="5" creationId="{42B120D8-7DEA-4FBC-8AFE-D19C395B6536}"/>
          </ac:grpSpMkLst>
        </pc:grpChg>
        <pc:picChg chg="add mod ord">
          <ac:chgData name="John Lonergan" userId="db8094ce4aaa691d" providerId="LiveId" clId="{7341735F-CA4F-4510-ADC0-55109FA60154}" dt="2021-01-24T19:30:33.348" v="1440" actId="164"/>
          <ac:picMkLst>
            <pc:docMk/>
            <pc:sldMk cId="654467377" sldId="331"/>
            <ac:picMk id="4" creationId="{F4955E5D-923E-439F-946A-28D7E1A0A041}"/>
          </ac:picMkLst>
        </pc:picChg>
        <pc:picChg chg="del">
          <ac:chgData name="John Lonergan" userId="db8094ce4aaa691d" providerId="LiveId" clId="{7341735F-CA4F-4510-ADC0-55109FA60154}" dt="2021-01-24T19:28:19.691" v="1344" actId="478"/>
          <ac:picMkLst>
            <pc:docMk/>
            <pc:sldMk cId="654467377" sldId="331"/>
            <ac:picMk id="17" creationId="{3BC4E895-8D6D-4BCF-877B-FA5D7E38D721}"/>
          </ac:picMkLst>
        </pc:picChg>
      </pc:sldChg>
    </pc:docChg>
  </pc:docChgLst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6B96E900-343E-48CB-9BA9-E10298772100}"/>
    <pc:docChg chg="undo custSel addSld modSld">
      <pc:chgData name="John Lonergan" userId="db8094ce4aaa691d" providerId="LiveId" clId="{6B96E900-343E-48CB-9BA9-E10298772100}" dt="2021-01-14T01:32:49.318" v="170" actId="164"/>
      <pc:docMkLst>
        <pc:docMk/>
      </pc:docMkLst>
      <pc:sldChg chg="modSp">
        <pc:chgData name="John Lonergan" userId="db8094ce4aaa691d" providerId="LiveId" clId="{6B96E900-343E-48CB-9BA9-E10298772100}" dt="2021-01-13T18:22:56.704" v="0" actId="1036"/>
        <pc:sldMkLst>
          <pc:docMk/>
          <pc:sldMk cId="2070787194" sldId="284"/>
        </pc:sldMkLst>
        <pc:picChg chg="mod">
          <ac:chgData name="John Lonergan" userId="db8094ce4aaa691d" providerId="LiveId" clId="{6B96E900-343E-48CB-9BA9-E10298772100}" dt="2021-01-13T18:22:56.704" v="0" actId="103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modSp">
        <pc:chgData name="John Lonergan" userId="db8094ce4aaa691d" providerId="LiveId" clId="{6B96E900-343E-48CB-9BA9-E10298772100}" dt="2021-01-13T18:23:13.235" v="1" actId="164"/>
        <pc:sldMkLst>
          <pc:docMk/>
          <pc:sldMk cId="1252974517" sldId="286"/>
        </pc:sldMkLst>
        <pc:grpChg chg="add mod">
          <ac:chgData name="John Lonergan" userId="db8094ce4aaa691d" providerId="LiveId" clId="{6B96E900-343E-48CB-9BA9-E10298772100}" dt="2021-01-13T18:23:13.235" v="1" actId="164"/>
          <ac:grpSpMkLst>
            <pc:docMk/>
            <pc:sldMk cId="1252974517" sldId="286"/>
            <ac:grpSpMk id="2" creationId="{4AACF72F-6894-41EC-86EF-0A951950C669}"/>
          </ac:grpSpMkLst>
        </pc:grp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8" creationId="{F7610F1D-6BAE-4B6B-B991-B3535AD61436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9" creationId="{1F3A207F-BE3F-4908-9565-C95537D41659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80" creationId="{5F89DF21-65E4-4BC7-A227-110807BF247E}"/>
          </ac:picMkLst>
        </pc:picChg>
      </pc:sldChg>
      <pc:sldChg chg="modSp">
        <pc:chgData name="John Lonergan" userId="db8094ce4aaa691d" providerId="LiveId" clId="{6B96E900-343E-48CB-9BA9-E10298772100}" dt="2021-01-13T18:29:47.142" v="2" actId="1036"/>
        <pc:sldMkLst>
          <pc:docMk/>
          <pc:sldMk cId="219893181" sldId="287"/>
        </pc:sldMkLst>
        <pc:picChg chg="mod">
          <ac:chgData name="John Lonergan" userId="db8094ce4aaa691d" providerId="LiveId" clId="{6B96E900-343E-48CB-9BA9-E10298772100}" dt="2021-01-13T18:29:47.142" v="2" actId="1036"/>
          <ac:picMkLst>
            <pc:docMk/>
            <pc:sldMk cId="219893181" sldId="287"/>
            <ac:picMk id="4098" creationId="{5E7AC102-D89F-4AE8-B1FC-67D2903C23F2}"/>
          </ac:picMkLst>
        </pc:picChg>
      </pc:sldChg>
      <pc:sldChg chg="modSp">
        <pc:chgData name="John Lonergan" userId="db8094ce4aaa691d" providerId="LiveId" clId="{6B96E900-343E-48CB-9BA9-E10298772100}" dt="2021-01-13T18:48:51.540" v="8" actId="1035"/>
        <pc:sldMkLst>
          <pc:docMk/>
          <pc:sldMk cId="132283442" sldId="288"/>
        </pc:sldMkLst>
        <pc:picChg chg="mod">
          <ac:chgData name="John Lonergan" userId="db8094ce4aaa691d" providerId="LiveId" clId="{6B96E900-343E-48CB-9BA9-E10298772100}" dt="2021-01-13T18:48:51.540" v="8" actId="1035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6B96E900-343E-48CB-9BA9-E10298772100}" dt="2021-01-14T01:32:49.318" v="170" actId="164"/>
        <pc:sldMkLst>
          <pc:docMk/>
          <pc:sldMk cId="1454579493" sldId="326"/>
        </pc:sldMkLst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" creationId="{4F2A6610-092E-44D5-9205-EA51540DAB3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" creationId="{A15849D1-B19A-45F5-AE92-4133F1D4D96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5" creationId="{196E0E74-70AB-45AD-A3E0-96564CBBFF2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" creationId="{17FC44BD-6C9E-4218-9BBD-B77BDF24A3F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" creationId="{502B29B0-B7E2-431C-B058-AD7E6D5F986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8" creationId="{A1D686A7-1F3C-416F-986A-30DF69EE399B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9" creationId="{24442FB4-323C-4572-930A-C37BD85B41CE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" creationId="{C589E8A0-6768-45A2-9E2B-7094F235422E}"/>
          </ac:spMkLst>
        </pc:spChg>
        <pc:spChg chg="del">
          <ac:chgData name="John Lonergan" userId="db8094ce4aaa691d" providerId="LiveId" clId="{6B96E900-343E-48CB-9BA9-E10298772100}" dt="2021-01-14T01:18:15.569" v="11" actId="478"/>
          <ac:spMkLst>
            <pc:docMk/>
            <pc:sldMk cId="1454579493" sldId="326"/>
            <ac:spMk id="11" creationId="{6F0BF444-008C-40AA-A008-3CF732BB9AA4}"/>
          </ac:spMkLst>
        </pc:spChg>
        <pc:spChg chg="add del">
          <ac:chgData name="John Lonergan" userId="db8094ce4aaa691d" providerId="LiveId" clId="{6B96E900-343E-48CB-9BA9-E10298772100}" dt="2021-01-14T01:20:15.887" v="61" actId="478"/>
          <ac:spMkLst>
            <pc:docMk/>
            <pc:sldMk cId="1454579493" sldId="326"/>
            <ac:spMk id="12" creationId="{02DA1BB0-6996-4CD7-9642-38CF889CF31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" creationId="{A832136B-4B64-45FE-AD7B-58E1F07AD5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4" creationId="{FEF1E394-922F-4021-B83D-6554B2CBB03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" creationId="{E24A1589-54B6-421C-8187-3BAF8873681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" creationId="{F09DFDEB-18F0-4360-8D49-32457A669B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8" creationId="{0B944312-B251-4000-98EF-09ADFC880F9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9" creationId="{41ADF1AA-4D70-4C5E-8B4B-85BBF87D4F6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0" creationId="{D3741FDA-D7F7-45BD-A16C-F5B11DB9C0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" creationId="{1FF03D06-ABEA-446C-8EC6-865CFA383E4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" creationId="{609E8C2A-5727-49BA-8198-45F0364CC3C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5" creationId="{03515A15-F08B-42D1-BF68-DE3436AECF9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" creationId="{562C48A3-4730-4819-9BCE-07C5A9509D4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7" creationId="{EEEA5CB5-E8C1-43C4-B981-0FD5665584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8" creationId="{C8222FE2-CC0B-456C-8638-1B45D81D087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9" creationId="{1BF061B2-23B5-4A32-BCFF-A5B96302DC8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0" creationId="{EC27BD3A-D8D5-43DA-B7ED-DDA1A9AAEED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" creationId="{2900AE58-F879-496F-8E96-263E064DFBD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9" creationId="{91961C99-1B43-43DE-892F-5AF2FE40173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2" creationId="{9F4C7E4D-FD73-4547-B039-49545490424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3" creationId="{E7C88D45-4583-4210-A480-8248BC27AB0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5" creationId="{492F8E01-F63C-47F7-8BA7-BB6CB35F3FF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2" creationId="{55DE9556-620F-4631-8C86-578E22DFF1E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5" creationId="{2A80DA6B-C560-4EA4-8620-80756AEAAC9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6" creationId="{56A939D6-4A81-446D-AD34-2949F22F3A6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7" creationId="{72CB771F-B726-47AF-993A-AD00522E73A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9" creationId="{4D9C0343-2557-4509-B61C-38F7A925F8B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0" creationId="{B79840BD-4921-459A-A12D-55EFCACCE87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1" creationId="{E206B16A-8C94-4AA6-A497-21845E33B4A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2" creationId="{484D9532-B07E-4FA5-854D-FD47401C0F0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3" creationId="{AE30E9A6-A2C2-4FA7-AC69-E312B71E869D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4" creationId="{7CCD316C-8E82-4986-AB04-68E7980305B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6" creationId="{7C633B82-87FD-4F66-A303-6ECD6B44F6E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3" creationId="{4AA37EFF-733B-4CBA-977D-6434819C070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4" creationId="{13A62504-323C-4CED-A778-20C2C426BE9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5" creationId="{0A582020-D30D-4A20-A9A2-A0E53E68720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4" creationId="{FDC98006-F664-4D0B-80FA-B985BCC0A9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5" creationId="{CE083B1F-192F-4E9F-9848-D733863561D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7" creationId="{E05E5AF0-DFEB-4508-A8FE-C4C735AE34A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8" creationId="{5C67C7C3-280F-48D2-A5A8-AE4CD0A6A27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0" creationId="{D1F4F7D1-8D90-4229-A0F4-0E3F710C8E52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1" creationId="{D983750E-0464-429D-91E5-E0CDDB45368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3" creationId="{6BC2D513-3412-4778-AC88-470FD6F8EA5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4" creationId="{5D552A48-4211-47BD-932B-16BD3B138E8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7" creationId="{587FA820-A46F-43D4-B8AA-F6442C5702D8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8" creationId="{CA9EF572-1888-4DDF-B702-C7D15124C5A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6" creationId="{73505E47-2D71-43FA-B0E9-DC3C54B32E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7" creationId="{2022A64F-6AC0-4FF8-80E3-B06E7C82956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8" creationId="{9686A4B2-A0E8-485B-BA6D-029363CFD01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4" creationId="{57219FB8-13A4-4E15-B7B6-B4D63DC32BB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5" creationId="{3487D8AF-055B-4FF8-8BB3-051B4E778B1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6" creationId="{D48E5888-1C19-4D69-8D33-683447340B6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7" creationId="{E88DDB59-7F11-4BD4-853E-1EF1B3F7C3A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58" creationId="{57D12E6D-951D-4894-9390-2678C154D91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1" creationId="{C0E2FB12-6D25-4E5C-896E-5DC15BC728B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2" creationId="{F422C8C6-5EEC-44E9-9EB5-0D20C3EAB0C5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3" creationId="{7097B8CE-1497-458C-AEB8-F50044B14BD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72" creationId="{D90AE5A1-FC79-4377-AA5C-31653A9EB35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6" creationId="{16FCC582-89D4-480B-86DA-E8E7AAA03A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7" creationId="{A746DF72-2E9D-4C7A-9926-CA5AA16B050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8" creationId="{5F2E0968-D3AC-45A3-B2A3-2F65A993B64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86" creationId="{BA8AB9D5-FBBF-45A3-9E8B-3E504B207713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1" creationId="{9FF5729C-B60A-487A-8D10-71C0935B216A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2" creationId="{DF258DE9-9564-447B-B58B-4699267F6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13" creationId="{74BD9AB0-D0B7-4E41-AC65-389989B32E24}"/>
          </ac:spMkLst>
        </pc:spChg>
        <pc:spChg chg="del">
          <ac:chgData name="John Lonergan" userId="db8094ce4aaa691d" providerId="LiveId" clId="{6B96E900-343E-48CB-9BA9-E10298772100}" dt="2021-01-14T01:18:19.421" v="12" actId="478"/>
          <ac:spMkLst>
            <pc:docMk/>
            <pc:sldMk cId="1454579493" sldId="326"/>
            <ac:spMk id="214" creationId="{FBF70445-1360-480E-AE09-00F2BA4F94A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5" creationId="{0AFF3BE0-6B94-4B23-AA3D-21D275235ED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6" creationId="{58663D43-3A88-41AD-B805-36214A606D4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8" creationId="{FCBDB902-1714-4565-A7C5-AC599B1C99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9" creationId="{25C94DD2-540D-4BC5-BC93-E048D649172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1" creationId="{A19CD78A-EDA9-4AD4-A50D-C692BDA7D2B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2" creationId="{EA533482-E317-4931-BC71-E5C29EE169D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4" creationId="{6163920B-3140-42A7-B5A8-3AC554086D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5" creationId="{931980F1-34B6-4A8D-A8E8-D24A4FABFBF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6" creationId="{3E85448D-8166-4B35-A0DB-D3DE56DFA0E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7" creationId="{DE5561B4-7D99-47C5-835E-B1F3BCC762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28" creationId="{91F123C7-1859-42D8-BB91-899AF502F89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1" creationId="{2E44C763-B61B-4072-BE7C-5EAE7DC25A46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232" creationId="{3C92AE77-FF58-45F6-8FB9-19BEAB92291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3" creationId="{F2D41067-558D-4281-AC80-FB3F805105E9}"/>
          </ac:spMkLst>
        </pc:spChg>
        <pc:spChg chg="add del 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4" creationId="{76C9B9E3-C732-4EF5-81F4-F55D8808E933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5" creationId="{0B6E9E25-E716-4FE5-97F9-DC603D60912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39" creationId="{E2BA389C-82D1-41E9-8C20-C19862644FD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0" creationId="{1B1DCA5D-2BFF-4523-874F-D3C20AF55270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6" creationId="{FB670E55-D3B5-44BC-8C05-FF8DADD708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7" creationId="{96E89E2B-DCAD-47B5-9F71-AFED174CF7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8" creationId="{63C9F6AA-BF37-4280-9CE7-132543C32A0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9" creationId="{A0D08B8D-954A-4025-8702-4B4AD1305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0" creationId="{CEA1A258-0CE8-41E4-86C1-7D06F554088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5" creationId="{6B7543FB-F47C-448C-860F-96135CFD215E}"/>
          </ac:spMkLst>
        </pc:spChg>
        <pc:spChg chg="del mod">
          <ac:chgData name="John Lonergan" userId="db8094ce4aaa691d" providerId="LiveId" clId="{6B96E900-343E-48CB-9BA9-E10298772100}" dt="2021-01-14T01:20:55.700" v="97" actId="478"/>
          <ac:spMkLst>
            <pc:docMk/>
            <pc:sldMk cId="1454579493" sldId="326"/>
            <ac:spMk id="256" creationId="{F596A8B8-D5ED-4004-980D-058D0FC057A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6" creationId="{079B2E6B-2443-43B6-A496-08054BE457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7" creationId="{6963E11D-A269-4BFF-AAFF-7B3CFD110A75}"/>
          </ac:spMkLst>
        </pc:spChg>
        <pc:spChg chg="del mod">
          <ac:chgData name="John Lonergan" userId="db8094ce4aaa691d" providerId="LiveId" clId="{6B96E900-343E-48CB-9BA9-E10298772100}" dt="2021-01-14T01:20:22.018" v="64" actId="478"/>
          <ac:spMkLst>
            <pc:docMk/>
            <pc:sldMk cId="1454579493" sldId="326"/>
            <ac:spMk id="268" creationId="{3EEAC8AA-DCBE-4DAA-9BF1-A5E1593EEC1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9" creationId="{084459A5-1FD2-4BC6-9670-C753344FAE4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4" creationId="{14B922E7-3DFE-4BA7-989D-F0E1CDB02AA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5" creationId="{D8BA6C92-4A1A-4015-A6AA-1FC323B88D95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6" creationId="{88CA2060-CFDD-4A99-A0D1-5173533ED8E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7" creationId="{D1468556-5E05-4468-ABAC-F60B67F8623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8" creationId="{1B4E6AEF-A7CC-4627-B5E6-ADE67F8834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9" creationId="{C7DE3B2C-FEBE-4EF5-925E-F4B36B2DCC2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1" creationId="{DD81BC24-EF1C-4564-A349-6F67C25C43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2" creationId="{455BB8A3-1178-48C4-89CD-7F374397C94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4" creationId="{665EE42E-17AE-4883-8274-A91C4F007D9F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5" creationId="{880D2F80-9E5E-4B07-AA72-41711625D73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8" creationId="{651709AE-1B06-44EE-B685-BD9CEA1060FD}"/>
          </ac:spMkLst>
        </pc:spChg>
        <pc:spChg chg="add del">
          <ac:chgData name="John Lonergan" userId="db8094ce4aaa691d" providerId="LiveId" clId="{6B96E900-343E-48CB-9BA9-E10298772100}" dt="2021-01-14T01:20:14.150" v="60" actId="478"/>
          <ac:spMkLst>
            <pc:docMk/>
            <pc:sldMk cId="1454579493" sldId="326"/>
            <ac:spMk id="289" creationId="{31ABE09E-5F1E-4108-8416-984EAAF0D81D}"/>
          </ac:spMkLst>
        </pc:spChg>
        <pc:spChg chg="del">
          <ac:chgData name="John Lonergan" userId="db8094ce4aaa691d" providerId="LiveId" clId="{6B96E900-343E-48CB-9BA9-E10298772100}" dt="2021-01-14T01:20:17.834" v="62" actId="478"/>
          <ac:spMkLst>
            <pc:docMk/>
            <pc:sldMk cId="1454579493" sldId="326"/>
            <ac:spMk id="290" creationId="{2DADE6F9-DBA3-4287-8975-91A0A72CAE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8" creationId="{E01703BE-D0FB-4EF6-9C35-B4D71DCE664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9" creationId="{9E5A531A-39F0-4F23-97AC-24D31BE0A6E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0" creationId="{0D9045D1-4B84-4665-900F-E5B1AA8BFF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02" creationId="{FC14F9B5-D359-4E6B-A7DC-149DD452E7DF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3" creationId="{B0F338AF-4805-40AD-8371-6BC1FB66AF1C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5" creationId="{F672AC5C-4583-4754-AB25-9214D0AE78D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6" creationId="{C3E9E878-748B-4296-AAA0-E3A526FE678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7" creationId="{9CD0C75B-A5C4-495D-AAD9-E55FA3BA887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8" creationId="{EA1B6361-8C52-4EF2-9C35-4FE4498C6A2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2" creationId="{0B00C708-F1BD-4CD3-B888-28A684356C3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4" creationId="{66A5347E-2DB5-4006-8739-B5CE796E9C1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5" creationId="{B6F889DF-227E-472E-B63E-8274626856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6" creationId="{E1457E78-C99B-449E-AE09-FAC6B59886FD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7" creationId="{FC771059-C1C6-482F-8BCF-83F8699CEB8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8" creationId="{7B56701B-9736-4FCC-8ABC-6857EE767B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9" creationId="{6CA8932D-944F-4E39-B78D-26E2F8613D7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0" creationId="{2112E922-17FB-44FC-9DF9-5D329B90F6D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4" creationId="{8953D8F9-76CD-4D9D-BCF0-0A175ABFCA2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6" creationId="{7D2A9E20-9564-4F9C-872E-8034B9EA686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7" creationId="{89E191B8-463F-46D3-8807-AD2F6EA7FB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8" creationId="{9984CF67-55C0-4369-B915-534EB88E22F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29" creationId="{88010A4F-57DB-4EB2-8CB1-712176974018}"/>
          </ac:spMkLst>
        </pc:spChg>
        <pc:spChg chg="del">
          <ac:chgData name="John Lonergan" userId="db8094ce4aaa691d" providerId="LiveId" clId="{6B96E900-343E-48CB-9BA9-E10298772100}" dt="2021-01-14T01:18:28.280" v="15" actId="478"/>
          <ac:spMkLst>
            <pc:docMk/>
            <pc:sldMk cId="1454579493" sldId="326"/>
            <ac:spMk id="330" creationId="{81801220-1E9F-42E0-8C79-5D7CD2F5BA9C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1" creationId="{8664C461-D3BB-4F7B-97BC-91D387F27C0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2" creationId="{BC2B1421-9EE2-4D6A-870B-2D916AC6EF4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3" creationId="{1D78A29F-76BA-4822-A3CF-3584BAEC263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4" creationId="{6D695DA7-7374-45F0-AF66-0B1131ED6257}"/>
          </ac:spMkLst>
        </pc:spChg>
        <pc:spChg chg="del">
          <ac:chgData name="John Lonergan" userId="db8094ce4aaa691d" providerId="LiveId" clId="{6B96E900-343E-48CB-9BA9-E10298772100}" dt="2021-01-14T01:18:23.979" v="14" actId="478"/>
          <ac:spMkLst>
            <pc:docMk/>
            <pc:sldMk cId="1454579493" sldId="326"/>
            <ac:spMk id="335" creationId="{65000162-E0E0-425F-9F54-C6A642F2AD5D}"/>
          </ac:spMkLst>
        </pc:spChg>
        <pc:spChg chg="del">
          <ac:chgData name="John Lonergan" userId="db8094ce4aaa691d" providerId="LiveId" clId="{6B96E900-343E-48CB-9BA9-E10298772100}" dt="2021-01-14T01:18:21.739" v="13" actId="478"/>
          <ac:spMkLst>
            <pc:docMk/>
            <pc:sldMk cId="1454579493" sldId="326"/>
            <ac:spMk id="336" creationId="{91CB22B0-D9A3-46B2-8A70-27BB0B64668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37" creationId="{BECE6331-E89B-4553-BAE1-D248A3D29DB9}"/>
          </ac:spMkLst>
        </pc:spChg>
        <pc:spChg chg="del mod">
          <ac:chgData name="John Lonergan" userId="db8094ce4aaa691d" providerId="LiveId" clId="{6B96E900-343E-48CB-9BA9-E10298772100}" dt="2021-01-14T01:32:23.357" v="168" actId="478"/>
          <ac:spMkLst>
            <pc:docMk/>
            <pc:sldMk cId="1454579493" sldId="326"/>
            <ac:spMk id="338" creationId="{AE8C0C4F-197E-4609-85FE-B1AA8EBCA86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6" creationId="{0061CB5C-C3EE-4BBB-B5A4-8475E354DA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7" creationId="{94A867F9-9F48-43F3-8080-0379D2C1CD1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8" creationId="{AC9BD740-6705-4355-BFEF-05694C50D49B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351" creationId="{90F3149A-23B1-437B-870D-BB103E7E3A9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7" creationId="{FFC53558-813C-4CC5-B8A9-9C1E4680248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8" creationId="{157F884D-5F7B-4930-ABE4-6AFCBE73E62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1" creationId="{830A4E4A-D939-459B-B8F0-5BD34651105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8" creationId="{2406D63E-7F04-4A02-B1AE-63A9309C4D5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74" creationId="{4065BC7B-CB99-4C60-8CF3-6EF7C3FCB01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1" creationId="{76B045EC-3847-4D5F-B2BB-0D120DDDAE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4" creationId="{BE9DFA66-7533-45F7-9CDF-A7962F49081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5" creationId="{005B0F25-3074-45C0-B60F-A74FAF540C68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87" creationId="{F58EFA68-334C-4ADF-BD1F-06554E11E9D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90" creationId="{54FC7841-ED63-4DF3-A59D-7A1C14B89119}"/>
          </ac:spMkLst>
        </pc:spChg>
        <pc:grpChg chg="mod topLvl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" creationId="{6BEC1FC2-2E2B-4D2B-ACC9-961AC54D1E88}"/>
          </ac:grpSpMkLst>
        </pc:grpChg>
        <pc:grpChg chg="add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7" creationId="{DA27CE32-6970-4C38-9B9B-AD2FAE541824}"/>
          </ac:grpSpMkLst>
        </pc:grpChg>
        <pc:grpChg chg="add del mod">
          <ac:chgData name="John Lonergan" userId="db8094ce4aaa691d" providerId="LiveId" clId="{6B96E900-343E-48CB-9BA9-E10298772100}" dt="2021-01-14T01:21:20.850" v="100" actId="165"/>
          <ac:grpSpMkLst>
            <pc:docMk/>
            <pc:sldMk cId="1454579493" sldId="326"/>
            <ac:grpSpMk id="22" creationId="{E894AE4B-3A75-4E5B-989F-5172BFE80EB8}"/>
          </ac:grpSpMkLst>
        </pc:grpChg>
        <pc:grpChg chg="add del mod">
          <ac:chgData name="John Lonergan" userId="db8094ce4aaa691d" providerId="LiveId" clId="{6B96E900-343E-48CB-9BA9-E10298772100}" dt="2021-01-14T01:20:44.280" v="67" actId="165"/>
          <ac:grpSpMkLst>
            <pc:docMk/>
            <pc:sldMk cId="1454579493" sldId="326"/>
            <ac:grpSpMk id="23" creationId="{38380C00-91C4-4A13-B410-04DE737A61B3}"/>
          </ac:grpSpMkLst>
        </pc:grpChg>
        <pc:grpChg chg="add mod topLvl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1" creationId="{6E2AF03D-9BC8-4414-9FB3-CE502B200FDC}"/>
          </ac:grpSpMkLst>
        </pc:grpChg>
        <pc:grpChg chg="add del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2" creationId="{43830180-4FE3-4FC9-96D3-0AC234EAAECE}"/>
          </ac:grpSpMkLst>
        </pc:grpChg>
        <pc:grpChg chg="add mod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4" creationId="{0E6D3159-68E0-4837-86DC-5C17506A8179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97" creationId="{A6275E5D-6EA1-4967-AAAF-C2297AD138C6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02" creationId="{61FC17E2-CC63-4DC1-B5C8-C97E802B5780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06" creationId="{6A4FB913-61EC-4C04-86C0-EBBF45569534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3" creationId="{46D81ADB-C8A1-4915-A68C-0F8D25A23DF3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6" creationId="{49CE80C5-6DA7-47C8-825C-1A29FF115DD7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9" creationId="{695D8937-CA3E-411C-A8D4-39905F3646CB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22" creationId="{796556F4-A218-4B8E-9C72-07AA14AF2F68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43" creationId="{97BF9DC7-16E2-46FB-8F58-89F6692681B0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169" creationId="{59A904F4-FBE5-43EB-8DFD-67E0BB7B2F1E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83" creationId="{5D976FEB-5DF2-48C7-B16A-73CD56610995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17" creationId="{5F361AB4-48ED-4001-9807-0F2D85C220DE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0" creationId="{F94B8463-FE73-40C9-9C16-E77D901815EC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3" creationId="{D1775A20-6266-49F6-A6ED-AC6CE7DDE3F1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51" creationId="{23EEBCF8-DACF-4E35-901F-AEB2B09158B5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259" creationId="{9FDBD168-129A-4DF3-A204-826C241F7E76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62" creationId="{807DE092-7BE3-429C-A362-F6ABB1488E7A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1" creationId="{0B06F03C-0A82-4374-9002-95C54ADC43E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4" creationId="{ACE2C5AE-63B5-4749-94E1-5EADB29E4D0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24/01/2021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B120D8-7DEA-4FBC-8AFE-D19C395B6536}"/>
              </a:ext>
            </a:extLst>
          </p:cNvPr>
          <p:cNvGrpSpPr/>
          <p:nvPr/>
        </p:nvGrpSpPr>
        <p:grpSpPr>
          <a:xfrm>
            <a:off x="0" y="0"/>
            <a:ext cx="12155885" cy="6874969"/>
            <a:chOff x="0" y="0"/>
            <a:chExt cx="12155885" cy="68749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955E5D-923E-439F-946A-28D7E1A0A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1767" y="0"/>
              <a:ext cx="8568466" cy="6858000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0" y="5105254"/>
              <a:ext cx="12155885" cy="17697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500" dirty="0">
                  <a:solidFill>
                    <a:schemeClr val="bg1"/>
                  </a:solidFill>
                  <a:effectLst/>
                </a:rPr>
                <a:t> Using the UM245R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F990E70-6C5E-4FD8-AE5B-E6C26523CE86}"/>
                </a:ext>
              </a:extLst>
            </p:cNvPr>
            <p:cNvSpPr txBox="1"/>
            <p:nvPr/>
          </p:nvSpPr>
          <p:spPr>
            <a:xfrm>
              <a:off x="864744" y="3478"/>
              <a:ext cx="11291141" cy="132343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chemeClr val="bg1"/>
                  </a:solidFill>
                  <a:effectLst/>
                </a:rPr>
                <a:t>SPAM-1     USB Comms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446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9C87FE1-4A64-4CAB-99F7-76E5580AB0ED}"/>
              </a:ext>
            </a:extLst>
          </p:cNvPr>
          <p:cNvGrpSpPr/>
          <p:nvPr/>
        </p:nvGrpSpPr>
        <p:grpSpPr>
          <a:xfrm>
            <a:off x="6953187" y="530319"/>
            <a:ext cx="5047955" cy="4748784"/>
            <a:chOff x="6953187" y="538987"/>
            <a:chExt cx="5047955" cy="4748784"/>
          </a:xfrm>
        </p:grpSpPr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517291" y="2120367"/>
              <a:ext cx="154037" cy="1021406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830116" y="3480602"/>
              <a:ext cx="2139234" cy="1595605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542139" y="3918464"/>
              <a:ext cx="428580" cy="11049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FF7FE0-6F78-4C0E-AA7B-6A44770807C3}"/>
                </a:ext>
              </a:extLst>
            </p:cNvPr>
            <p:cNvGrpSpPr/>
            <p:nvPr/>
          </p:nvGrpSpPr>
          <p:grpSpPr>
            <a:xfrm>
              <a:off x="10619152" y="1544507"/>
              <a:ext cx="492786" cy="2898835"/>
              <a:chOff x="2883373" y="1544507"/>
              <a:chExt cx="8228566" cy="2898835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2916546" y="4175509"/>
                <a:ext cx="8195393" cy="267833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2883373" y="1544507"/>
                <a:ext cx="8228565" cy="260619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10478766" y="538987"/>
              <a:ext cx="1522376" cy="23060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680357" y="614384"/>
              <a:ext cx="320785" cy="2368479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116400" y="1351048"/>
              <a:ext cx="557032" cy="3244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297864" y="2333796"/>
              <a:ext cx="15228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174450" y="1598569"/>
              <a:ext cx="512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174450" y="4238173"/>
              <a:ext cx="4809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07528" y="2892869"/>
              <a:ext cx="22602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Result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10805752" y="887783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551950" y="3607930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051991" y="2867688"/>
              <a:ext cx="509111" cy="334787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694454" y="2441518"/>
              <a:ext cx="370490" cy="9874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730429" y="3192256"/>
              <a:ext cx="2341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700" b="1" dirty="0"/>
              </a:br>
              <a:r>
                <a:rPr lang="en-GB" sz="7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918680" y="2476481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701950" y="2494004"/>
              <a:ext cx="136319" cy="53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20495" y="4987717"/>
              <a:ext cx="48855" cy="508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135060" y="2556760"/>
              <a:ext cx="217665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_cin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0177104" y="3230567"/>
              <a:ext cx="819806" cy="4484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EE603E-F69F-42C8-9C1E-144BC68FBEA2}"/>
                </a:ext>
              </a:extLst>
            </p:cNvPr>
            <p:cNvSpPr/>
            <p:nvPr/>
          </p:nvSpPr>
          <p:spPr>
            <a:xfrm>
              <a:off x="11029780" y="5133883"/>
              <a:ext cx="872035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Status Flags</a:t>
              </a:r>
              <a:endParaRPr lang="en-GB" sz="2400" b="1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1CF4213-2EA4-4EE1-B979-8A059C9E2432}"/>
                </a:ext>
              </a:extLst>
            </p:cNvPr>
            <p:cNvSpPr/>
            <p:nvPr/>
          </p:nvSpPr>
          <p:spPr>
            <a:xfrm>
              <a:off x="10392290" y="2396850"/>
              <a:ext cx="50494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Carry flag</a:t>
              </a:r>
              <a:endParaRPr lang="en-GB" sz="2400" b="1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8DB536C-D9B0-47A3-AF72-6D997C0E947E}"/>
                </a:ext>
              </a:extLst>
            </p:cNvPr>
            <p:cNvSpPr/>
            <p:nvPr/>
          </p:nvSpPr>
          <p:spPr>
            <a:xfrm>
              <a:off x="10578174" y="2804603"/>
              <a:ext cx="481031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1000" b="1" dirty="0"/>
                <a:t>All</a:t>
              </a:r>
            </a:p>
            <a:p>
              <a:r>
                <a:rPr lang="en-GB" sz="1000" b="1" dirty="0"/>
                <a:t>flags</a:t>
              </a:r>
              <a:endParaRPr lang="en-GB" sz="2400" b="1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4A017D1-6A6B-413B-9990-B3823CBDDE6A}"/>
                </a:ext>
              </a:extLst>
            </p:cNvPr>
            <p:cNvSpPr/>
            <p:nvPr/>
          </p:nvSpPr>
          <p:spPr>
            <a:xfrm>
              <a:off x="9078996" y="2180433"/>
              <a:ext cx="121775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200" b="1" dirty="0"/>
                <a:t>Status Register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A5D8DB-3A8E-4B05-9056-490314A7FC03}"/>
                </a:ext>
              </a:extLst>
            </p:cNvPr>
            <p:cNvCxnSpPr>
              <a:cxnSpLocks/>
              <a:endCxn id="331" idx="1"/>
            </p:cNvCxnSpPr>
            <p:nvPr/>
          </p:nvCxnSpPr>
          <p:spPr>
            <a:xfrm>
              <a:off x="9047142" y="2935259"/>
              <a:ext cx="647312" cy="1"/>
            </a:xfrm>
            <a:prstGeom prst="straightConnector1">
              <a:avLst/>
            </a:prstGeom>
            <a:ln w="889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1305185-E40F-4DCF-930A-0D8F989A2970}"/>
                </a:ext>
              </a:extLst>
            </p:cNvPr>
            <p:cNvSpPr/>
            <p:nvPr/>
          </p:nvSpPr>
          <p:spPr>
            <a:xfrm>
              <a:off x="6953187" y="2650714"/>
              <a:ext cx="1981873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000" b="1" dirty="0"/>
                <a:t>Update of status register is enabled only if the instruction’s </a:t>
              </a:r>
              <a:r>
                <a:rPr lang="en-GB" sz="1000" b="1" i="1" dirty="0"/>
                <a:t>update flags</a:t>
              </a:r>
              <a:r>
                <a:rPr lang="en-GB" sz="1000" b="1" dirty="0"/>
                <a:t> bit is set and the instruction  condition control enables execution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4057722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F0D0E6A-1ED8-433E-9CFE-ED179E737502}"/>
              </a:ext>
            </a:extLst>
          </p:cNvPr>
          <p:cNvGrpSpPr/>
          <p:nvPr/>
        </p:nvGrpSpPr>
        <p:grpSpPr>
          <a:xfrm>
            <a:off x="6777439" y="750077"/>
            <a:ext cx="2817259" cy="2986773"/>
            <a:chOff x="6777439" y="750077"/>
            <a:chExt cx="2817259" cy="2986773"/>
          </a:xfrm>
        </p:grpSpPr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7952093" y="3162562"/>
              <a:ext cx="165885" cy="212836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6972841" y="1514169"/>
              <a:ext cx="2513517" cy="27896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8259761" y="1572396"/>
              <a:ext cx="1092253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A Input Bus</a:t>
              </a:r>
              <a:endParaRPr lang="en-GB" sz="2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7471968" y="750077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574390" y="1468823"/>
              <a:ext cx="1001639" cy="12681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370869" y="1712520"/>
              <a:ext cx="104970" cy="36951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7635467" y="2452282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7649550" y="3000480"/>
              <a:ext cx="20999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7877464" y="2960707"/>
              <a:ext cx="5450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228061" y="2032060"/>
              <a:ext cx="488234" cy="276406"/>
              <a:chOff x="5073960" y="2074509"/>
              <a:chExt cx="400971" cy="200853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073960" y="2081697"/>
                <a:ext cx="334958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7953180" y="2280952"/>
              <a:ext cx="545743" cy="745618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7720393" y="2032088"/>
              <a:ext cx="518587" cy="276405"/>
              <a:chOff x="5066215" y="2074509"/>
              <a:chExt cx="408716" cy="200853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066215" y="2081697"/>
                <a:ext cx="362365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IN</a:t>
                </a:r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011803" y="2272711"/>
              <a:ext cx="89255" cy="7321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7671135" y="2488678"/>
              <a:ext cx="1234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7767971" y="3097388"/>
              <a:ext cx="15869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_</a:t>
              </a:r>
              <a:r>
                <a:rPr lang="en-GB" sz="700" dirty="0" err="1"/>
                <a:t>txe</a:t>
              </a:r>
              <a:endParaRPr lang="en-GB" sz="700" dirty="0"/>
            </a:p>
            <a:p>
              <a:pPr algn="r"/>
              <a:r>
                <a:rPr lang="en-GB" sz="700" dirty="0"/>
                <a:t>_</a:t>
              </a:r>
              <a:r>
                <a:rPr lang="en-GB" sz="700" dirty="0" err="1"/>
                <a:t>rxf</a:t>
              </a:r>
              <a:endParaRPr lang="en-GB" sz="700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B00C708-F1BD-4CD3-B888-28A684356C3A}"/>
                </a:ext>
              </a:extLst>
            </p:cNvPr>
            <p:cNvSpPr/>
            <p:nvPr/>
          </p:nvSpPr>
          <p:spPr>
            <a:xfrm>
              <a:off x="8827403" y="2031722"/>
              <a:ext cx="729367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uart_abus_buf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FC771059-C1C6-482F-8BCF-83F8699CEB80}"/>
                </a:ext>
              </a:extLst>
            </p:cNvPr>
            <p:cNvSpPr/>
            <p:nvPr/>
          </p:nvSpPr>
          <p:spPr>
            <a:xfrm>
              <a:off x="6777439" y="2020477"/>
              <a:ext cx="841577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uart_alubus_buf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215AC7B-003E-4106-99B9-39EA61D90E4C}"/>
                </a:ext>
              </a:extLst>
            </p:cNvPr>
            <p:cNvSpPr txBox="1"/>
            <p:nvPr/>
          </p:nvSpPr>
          <p:spPr>
            <a:xfrm>
              <a:off x="8035035" y="3395789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6873167" y="903889"/>
              <a:ext cx="2721531" cy="27896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</p:spTree>
    <p:extLst>
      <p:ext uri="{BB962C8B-B14F-4D97-AF65-F5344CB8AC3E}">
        <p14:creationId xmlns:p14="http://schemas.microsoft.com/office/powerpoint/2010/main" val="102437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7242931-5874-4424-9CD2-4D6944156C68}"/>
              </a:ext>
            </a:extLst>
          </p:cNvPr>
          <p:cNvGrpSpPr/>
          <p:nvPr/>
        </p:nvGrpSpPr>
        <p:grpSpPr>
          <a:xfrm>
            <a:off x="272778" y="407716"/>
            <a:ext cx="6551867" cy="5901464"/>
            <a:chOff x="272778" y="412050"/>
            <a:chExt cx="6551867" cy="5901464"/>
          </a:xfrm>
        </p:grpSpPr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348795" y="2734348"/>
              <a:ext cx="390520" cy="231500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5624165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69" y="4201513"/>
              <a:ext cx="5624165" cy="20543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3425542" y="3965213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3230944" y="3773228"/>
              <a:ext cx="461087" cy="280968"/>
              <a:chOff x="5099096" y="2074509"/>
              <a:chExt cx="375835" cy="200853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099096" y="2081697"/>
                <a:ext cx="331912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B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3353329" y="2990749"/>
              <a:ext cx="165884" cy="780814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797428" y="1337423"/>
              <a:ext cx="1349459" cy="114768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883374" y="565862"/>
              <a:ext cx="3521760" cy="2586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080821" y="2453011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3152861" y="3141666"/>
              <a:ext cx="18434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3322818" y="2961436"/>
              <a:ext cx="5450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086681" y="2789862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3376685" y="412050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3136020" y="2024146"/>
              <a:ext cx="538936" cy="272037"/>
              <a:chOff x="5068079" y="2074509"/>
              <a:chExt cx="406852" cy="197678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068079" y="2078522"/>
                <a:ext cx="362363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IN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3432457" y="2261834"/>
              <a:ext cx="89255" cy="7321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099716" y="2494117"/>
              <a:ext cx="14106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1584544" y="6190403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2112E922-17FB-44FC-9DF9-5D329B90F6DA}"/>
                </a:ext>
              </a:extLst>
            </p:cNvPr>
            <p:cNvSpPr/>
            <p:nvPr/>
          </p:nvSpPr>
          <p:spPr>
            <a:xfrm>
              <a:off x="2953108" y="4401325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5347164" y="3001388"/>
              <a:ext cx="372341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5400487" y="3009748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4545216" y="2998258"/>
              <a:ext cx="396756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4632002" y="3006232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5023146" y="2453064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5032528" y="3126921"/>
              <a:ext cx="28373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5261939" y="2961489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4243035" y="2452352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4268263" y="3112415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4481828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4237073" y="2486072"/>
              <a:ext cx="136256" cy="392325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5025517" y="2467451"/>
              <a:ext cx="136256" cy="392325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4827582" y="5212923"/>
              <a:ext cx="897366" cy="727875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4568818" y="5038103"/>
              <a:ext cx="507186" cy="246236"/>
              <a:chOff x="5073670" y="2072182"/>
              <a:chExt cx="401261" cy="193665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073670" y="2072182"/>
                <a:ext cx="388246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5383931" y="5040220"/>
              <a:ext cx="490735" cy="248032"/>
              <a:chOff x="5083237" y="2074085"/>
              <a:chExt cx="391694" cy="193665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083237" y="2074085"/>
                <a:ext cx="371498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88CA2060-CFDD-4A99-A0D1-5173533ED8E0}"/>
                </a:ext>
              </a:extLst>
            </p:cNvPr>
            <p:cNvSpPr/>
            <p:nvPr/>
          </p:nvSpPr>
          <p:spPr>
            <a:xfrm>
              <a:off x="3711784" y="5359010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1B4E6AEF-A7CC-4627-B5E6-ADE67F883496}"/>
                </a:ext>
              </a:extLst>
            </p:cNvPr>
            <p:cNvSpPr/>
            <p:nvPr/>
          </p:nvSpPr>
          <p:spPr>
            <a:xfrm>
              <a:off x="5758648" y="5354696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marlo_addrbuslo_buf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80D2F80-9E5E-4B07-AA72-41711625D73D}"/>
                </a:ext>
              </a:extLst>
            </p:cNvPr>
            <p:cNvSpPr/>
            <p:nvPr/>
          </p:nvSpPr>
          <p:spPr>
            <a:xfrm>
              <a:off x="3961684" y="44147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C14F9B5-D359-4E6B-A7DC-149DD452E7DF}"/>
                </a:ext>
              </a:extLst>
            </p:cNvPr>
            <p:cNvSpPr/>
            <p:nvPr/>
          </p:nvSpPr>
          <p:spPr>
            <a:xfrm>
              <a:off x="5724080" y="44169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3475998" y="152257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4227803" y="152224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HI/LO</a:t>
              </a:r>
              <a:endParaRPr lang="en-GB" b="1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5953841" y="4987717"/>
              <a:ext cx="532481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</a:t>
              </a:r>
              <a:endParaRPr lang="en-GB" b="1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3829472" y="4933902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HI </a:t>
              </a:r>
              <a:endParaRPr lang="en-GB" b="1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2056722" y="2395795"/>
              <a:ext cx="9092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/>
                <a:t>Address Bus [15:0]</a:t>
              </a:r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1028141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</a:t>
                </a:r>
                <a:r>
                  <a:rPr lang="en-GB" sz="700" dirty="0" err="1">
                    <a:solidFill>
                      <a:srgbClr val="FF0000"/>
                    </a:solidFill>
                  </a:rPr>
                  <a:t>oe</a:t>
                </a:r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6CA8932D-944F-4E39-B78D-26E2F8613D7B}"/>
                </a:ext>
              </a:extLst>
            </p:cNvPr>
            <p:cNvSpPr/>
            <p:nvPr/>
          </p:nvSpPr>
          <p:spPr>
            <a:xfrm>
              <a:off x="2960592" y="1404000"/>
              <a:ext cx="785471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ram_alubus_buf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E82FFC5-9B65-405C-B6F2-BB23561DB812}"/>
                </a:ext>
              </a:extLst>
            </p:cNvPr>
            <p:cNvSpPr/>
            <p:nvPr/>
          </p:nvSpPr>
          <p:spPr>
            <a:xfrm>
              <a:off x="3600470" y="2803198"/>
              <a:ext cx="261290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000" b="1" dirty="0"/>
                <a:t>RAM</a:t>
              </a:r>
            </a:p>
            <a:p>
              <a:pPr algn="ctr"/>
              <a:r>
                <a:rPr lang="en-GB" sz="1000" b="1" dirty="0"/>
                <a:t>64K</a:t>
              </a:r>
              <a:endParaRPr lang="en-GB" sz="2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1259329" y="4190066"/>
              <a:ext cx="3227317" cy="396755"/>
            </a:xfrm>
            <a:prstGeom prst="bentUpArrow">
              <a:avLst>
                <a:gd name="adj1" fmla="val 25721"/>
                <a:gd name="adj2" fmla="val 25388"/>
                <a:gd name="adj3" fmla="val 27809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</p:grpSp>
    </p:spTree>
    <p:extLst>
      <p:ext uri="{BB962C8B-B14F-4D97-AF65-F5344CB8AC3E}">
        <p14:creationId xmlns:p14="http://schemas.microsoft.com/office/powerpoint/2010/main" val="20346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5A6E34B-EB7B-4B69-843C-F52D3651CD1D}"/>
              </a:ext>
            </a:extLst>
          </p:cNvPr>
          <p:cNvGrpSpPr/>
          <p:nvPr/>
        </p:nvGrpSpPr>
        <p:grpSpPr>
          <a:xfrm>
            <a:off x="141887" y="1725879"/>
            <a:ext cx="5210171" cy="4397500"/>
            <a:chOff x="141887" y="1725879"/>
            <a:chExt cx="5210171" cy="4397500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70" y="4201513"/>
              <a:ext cx="4571088" cy="20179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3907306" y="4659423"/>
              <a:ext cx="421423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4088045" y="4172641"/>
              <a:ext cx="528898" cy="519199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4451395" y="3000098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3833603" y="2994002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1261388" y="2248016"/>
              <a:ext cx="631261" cy="494643"/>
            </a:xfrm>
            <a:prstGeom prst="bentUpArrow">
              <a:avLst>
                <a:gd name="adj1" fmla="val 14938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327766" y="3977242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404037" y="3529880"/>
              <a:ext cx="335278" cy="151947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3690273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1142742" y="3783605"/>
              <a:ext cx="427804" cy="2238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1167176" y="3782076"/>
              <a:ext cx="38018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707449" y="3596075"/>
              <a:ext cx="57169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2162599" y="5358204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3550298" y="2452352"/>
              <a:ext cx="363903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3671046" y="3141006"/>
              <a:ext cx="17633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3836194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4168298" y="2452352"/>
              <a:ext cx="392875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4301225" y="3141006"/>
              <a:ext cx="19556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4483166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1805205" y="2488397"/>
              <a:ext cx="4796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</a:t>
              </a:r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48:8</a:t>
              </a:r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494131" y="3754601"/>
              <a:ext cx="61715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</a:t>
              </a:r>
              <a:endParaRPr lang="en-GB" b="1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2384863" y="4987717"/>
              <a:ext cx="9588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LO</a:t>
              </a:r>
              <a:endParaRPr lang="en-GB" b="1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3176043" y="4961614"/>
              <a:ext cx="7017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41887" y="3418001"/>
              <a:ext cx="71228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236524" y="2727969"/>
              <a:ext cx="990703" cy="345824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1244058" y="2674553"/>
              <a:ext cx="178270" cy="1067253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928466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604535" y="1897112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43531CB-D706-48AC-A0FA-A607B437AC2B}"/>
                </a:ext>
              </a:extLst>
            </p:cNvPr>
            <p:cNvSpPr txBox="1"/>
            <p:nvPr/>
          </p:nvSpPr>
          <p:spPr>
            <a:xfrm>
              <a:off x="401645" y="1725879"/>
              <a:ext cx="101794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PROGRAM 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87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E6D3159-68E0-4837-86DC-5C17506A8179}"/>
              </a:ext>
            </a:extLst>
          </p:cNvPr>
          <p:cNvGrpSpPr/>
          <p:nvPr/>
        </p:nvGrpSpPr>
        <p:grpSpPr>
          <a:xfrm>
            <a:off x="3814930" y="565861"/>
            <a:ext cx="5607850" cy="5557518"/>
            <a:chOff x="3814930" y="565861"/>
            <a:chExt cx="5607850" cy="555751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2AF03D-9BC8-4414-9FB3-CE502B200FDC}"/>
                </a:ext>
              </a:extLst>
            </p:cNvPr>
            <p:cNvGrpSpPr/>
            <p:nvPr/>
          </p:nvGrpSpPr>
          <p:grpSpPr>
            <a:xfrm>
              <a:off x="4749679" y="565861"/>
              <a:ext cx="4673101" cy="5557518"/>
              <a:chOff x="4749679" y="565861"/>
              <a:chExt cx="4673101" cy="5557518"/>
            </a:xfrm>
          </p:grpSpPr>
          <p:sp>
            <p:nvSpPr>
              <p:cNvPr id="156" name="Arrow: Down 155">
                <a:extLst>
                  <a:ext uri="{FF2B5EF4-FFF2-40B4-BE49-F238E27FC236}">
                    <a16:creationId xmlns:a16="http://schemas.microsoft.com/office/drawing/2014/main" id="{D48E5888-1C19-4D69-8D33-683447340B6B}"/>
                  </a:ext>
                </a:extLst>
              </p:cNvPr>
              <p:cNvSpPr/>
              <p:nvPr/>
            </p:nvSpPr>
            <p:spPr>
              <a:xfrm>
                <a:off x="6176458" y="3866201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7" name="Arrow: Down 156">
                <a:extLst>
                  <a:ext uri="{FF2B5EF4-FFF2-40B4-BE49-F238E27FC236}">
                    <a16:creationId xmlns:a16="http://schemas.microsoft.com/office/drawing/2014/main" id="{E88DDB59-7F11-4BD4-853E-1EF1B3F7C3A0}"/>
                  </a:ext>
                </a:extLst>
              </p:cNvPr>
              <p:cNvSpPr/>
              <p:nvPr/>
            </p:nvSpPr>
            <p:spPr>
              <a:xfrm>
                <a:off x="6955573" y="3855904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4788408" y="4201513"/>
                <a:ext cx="3749534" cy="21158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4788409" y="1544507"/>
                <a:ext cx="3749534" cy="22299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ADF1AA-4D70-4C5E-8B4B-85BBF87D4F61}"/>
                  </a:ext>
                </a:extLst>
              </p:cNvPr>
              <p:cNvSpPr/>
              <p:nvPr/>
            </p:nvSpPr>
            <p:spPr>
              <a:xfrm flipH="1">
                <a:off x="4931692" y="565861"/>
                <a:ext cx="4491088" cy="249621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" name="Arrow: Bent-Up 17">
                <a:extLst>
                  <a:ext uri="{FF2B5EF4-FFF2-40B4-BE49-F238E27FC236}">
                    <a16:creationId xmlns:a16="http://schemas.microsoft.com/office/drawing/2014/main" id="{0B944312-B251-4000-98EF-09ADFC880F9E}"/>
                  </a:ext>
                </a:extLst>
              </p:cNvPr>
              <p:cNvSpPr/>
              <p:nvPr/>
            </p:nvSpPr>
            <p:spPr>
              <a:xfrm>
                <a:off x="9101995" y="651414"/>
                <a:ext cx="320785" cy="2368479"/>
              </a:xfrm>
              <a:prstGeom prst="bentUpArrow">
                <a:avLst>
                  <a:gd name="adj1" fmla="val 29762"/>
                  <a:gd name="adj2" fmla="val 15844"/>
                  <a:gd name="adj3" fmla="val 258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EC1FC2-2E2B-4D2B-ACC9-961AC54D1E88}"/>
                  </a:ext>
                </a:extLst>
              </p:cNvPr>
              <p:cNvGrpSpPr/>
              <p:nvPr/>
            </p:nvGrpSpPr>
            <p:grpSpPr>
              <a:xfrm>
                <a:off x="4749679" y="5539403"/>
                <a:ext cx="4518518" cy="583976"/>
                <a:chOff x="1175002" y="5133672"/>
                <a:chExt cx="7409316" cy="524942"/>
              </a:xfrm>
            </p:grpSpPr>
            <p:sp>
              <p:nvSpPr>
                <p:cNvPr id="127" name="Arrow: Right 126">
                  <a:extLst>
                    <a:ext uri="{FF2B5EF4-FFF2-40B4-BE49-F238E27FC236}">
                      <a16:creationId xmlns:a16="http://schemas.microsoft.com/office/drawing/2014/main" id="{587FA820-A46F-43D4-B8AA-F6442C5702D8}"/>
                    </a:ext>
                  </a:extLst>
                </p:cNvPr>
                <p:cNvSpPr/>
                <p:nvPr/>
              </p:nvSpPr>
              <p:spPr>
                <a:xfrm rot="10800000">
                  <a:off x="1184527" y="5133672"/>
                  <a:ext cx="7399791" cy="184666"/>
                </a:xfrm>
                <a:prstGeom prst="rightArrow">
                  <a:avLst>
                    <a:gd name="adj1" fmla="val 50000"/>
                    <a:gd name="adj2" fmla="val 4742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8" name="Arrow: Right 127">
                  <a:extLst>
                    <a:ext uri="{FF2B5EF4-FFF2-40B4-BE49-F238E27FC236}">
                      <a16:creationId xmlns:a16="http://schemas.microsoft.com/office/drawing/2014/main" id="{CA9EF572-1888-4DDF-B702-C7D15124C5A4}"/>
                    </a:ext>
                  </a:extLst>
                </p:cNvPr>
                <p:cNvSpPr/>
                <p:nvPr/>
              </p:nvSpPr>
              <p:spPr>
                <a:xfrm rot="10800000">
                  <a:off x="1175002" y="5473948"/>
                  <a:ext cx="7399791" cy="18466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6C9B9E3-C732-4EF5-81F4-F55D8808E933}"/>
                  </a:ext>
                </a:extLst>
              </p:cNvPr>
              <p:cNvSpPr/>
              <p:nvPr/>
            </p:nvSpPr>
            <p:spPr>
              <a:xfrm>
                <a:off x="5325787" y="5594200"/>
                <a:ext cx="424929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Hi [15:8]</a:t>
                </a:r>
                <a:endParaRPr lang="en-GB" sz="1600" b="1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B6E9E25-E716-4FE5-97F9-DC603D60912E}"/>
                  </a:ext>
                </a:extLst>
              </p:cNvPr>
              <p:cNvSpPr/>
              <p:nvPr/>
            </p:nvSpPr>
            <p:spPr>
              <a:xfrm>
                <a:off x="5328377" y="5969329"/>
                <a:ext cx="405065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Lo [7:0]</a:t>
                </a:r>
                <a:endParaRPr lang="en-GB" sz="1600" b="1" dirty="0"/>
              </a:p>
            </p:txBody>
          </p:sp>
          <p:sp>
            <p:nvSpPr>
              <p:cNvPr id="227" name="Arrow: Bent-Up 226">
                <a:extLst>
                  <a:ext uri="{FF2B5EF4-FFF2-40B4-BE49-F238E27FC236}">
                    <a16:creationId xmlns:a16="http://schemas.microsoft.com/office/drawing/2014/main" id="{DE5561B4-7D99-47C5-835E-B1F3BCC762C5}"/>
                  </a:ext>
                </a:extLst>
              </p:cNvPr>
              <p:cNvSpPr/>
              <p:nvPr/>
            </p:nvSpPr>
            <p:spPr>
              <a:xfrm rot="10800000" flipH="1">
                <a:off x="7034749" y="300138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5" name="Arrow: Left-Right 274">
                <a:extLst>
                  <a:ext uri="{FF2B5EF4-FFF2-40B4-BE49-F238E27FC236}">
                    <a16:creationId xmlns:a16="http://schemas.microsoft.com/office/drawing/2014/main" id="{D8BA6C92-4A1A-4015-A6AA-1FC323B88D95}"/>
                  </a:ext>
                </a:extLst>
              </p:cNvPr>
              <p:cNvSpPr/>
              <p:nvPr/>
            </p:nvSpPr>
            <p:spPr>
              <a:xfrm rot="5400000">
                <a:off x="6325987" y="2914060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7DE3B2C-FEBE-4EF5-925E-F4B36B2DCC2A}"/>
                  </a:ext>
                </a:extLst>
              </p:cNvPr>
              <p:cNvSpPr/>
              <p:nvPr/>
            </p:nvSpPr>
            <p:spPr>
              <a:xfrm>
                <a:off x="6995264" y="3009748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DE9556-620F-4631-8C86-578E22DFF1E9}"/>
                  </a:ext>
                </a:extLst>
              </p:cNvPr>
              <p:cNvSpPr/>
              <p:nvPr/>
            </p:nvSpPr>
            <p:spPr>
              <a:xfrm rot="5400000" flipV="1">
                <a:off x="6899423" y="2961041"/>
                <a:ext cx="109280" cy="11912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74" name="Arrow: Left-Right 273">
                <a:extLst>
                  <a:ext uri="{FF2B5EF4-FFF2-40B4-BE49-F238E27FC236}">
                    <a16:creationId xmlns:a16="http://schemas.microsoft.com/office/drawing/2014/main" id="{14B922E7-3DFE-4BA7-989D-F0E1CDB02AAC}"/>
                  </a:ext>
                </a:extLst>
              </p:cNvPr>
              <p:cNvSpPr/>
              <p:nvPr/>
            </p:nvSpPr>
            <p:spPr>
              <a:xfrm rot="5400000">
                <a:off x="5540815" y="2923424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26" name="Arrow: Bent-Up 225">
                <a:extLst>
                  <a:ext uri="{FF2B5EF4-FFF2-40B4-BE49-F238E27FC236}">
                    <a16:creationId xmlns:a16="http://schemas.microsoft.com/office/drawing/2014/main" id="{3E85448D-8166-4B35-A0DB-D3DE56DFA0E6}"/>
                  </a:ext>
                </a:extLst>
              </p:cNvPr>
              <p:cNvSpPr/>
              <p:nvPr/>
            </p:nvSpPr>
            <p:spPr>
              <a:xfrm rot="10800000" flipH="1">
                <a:off x="6257215" y="299825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1468556-5E05-4468-ABAC-F60B67F86231}"/>
                  </a:ext>
                </a:extLst>
              </p:cNvPr>
              <p:cNvSpPr/>
              <p:nvPr/>
            </p:nvSpPr>
            <p:spPr>
              <a:xfrm>
                <a:off x="6226779" y="3006232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2A80DA6B-C560-4EA4-8620-80756AEAAC90}"/>
                  </a:ext>
                </a:extLst>
              </p:cNvPr>
              <p:cNvSpPr/>
              <p:nvPr/>
            </p:nvSpPr>
            <p:spPr>
              <a:xfrm rot="5400000" flipV="1">
                <a:off x="6128668" y="2976422"/>
                <a:ext cx="109280" cy="86942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C7E4D-FD73-4547-B039-495454904249}"/>
                  </a:ext>
                </a:extLst>
              </p:cNvPr>
              <p:cNvSpPr/>
              <p:nvPr/>
            </p:nvSpPr>
            <p:spPr>
              <a:xfrm>
                <a:off x="6617923" y="2453064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C88D45-4583-4210-A480-8248BC27AB00}"/>
                  </a:ext>
                </a:extLst>
              </p:cNvPr>
              <p:cNvSpPr txBox="1"/>
              <p:nvPr/>
            </p:nvSpPr>
            <p:spPr>
              <a:xfrm>
                <a:off x="6627305" y="3126921"/>
                <a:ext cx="283732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MARLO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F8E01-F63C-47F7-8BA7-BB6CB35F3FF9}"/>
                  </a:ext>
                </a:extLst>
              </p:cNvPr>
              <p:cNvSpPr txBox="1"/>
              <p:nvPr/>
            </p:nvSpPr>
            <p:spPr>
              <a:xfrm>
                <a:off x="6856716" y="2961489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6A939D6-4A81-446D-AD34-2949F22F3A63}"/>
                  </a:ext>
                </a:extLst>
              </p:cNvPr>
              <p:cNvSpPr/>
              <p:nvPr/>
            </p:nvSpPr>
            <p:spPr>
              <a:xfrm>
                <a:off x="5837812" y="2452352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CB771F-B726-47AF-993A-AD00522E73AE}"/>
                  </a:ext>
                </a:extLst>
              </p:cNvPr>
              <p:cNvSpPr txBox="1"/>
              <p:nvPr/>
            </p:nvSpPr>
            <p:spPr>
              <a:xfrm>
                <a:off x="5863040" y="3112415"/>
                <a:ext cx="264496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MARHI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0343-2557-4509-B61C-38F7A925F8B9}"/>
                  </a:ext>
                </a:extLst>
              </p:cNvPr>
              <p:cNvSpPr txBox="1"/>
              <p:nvPr/>
            </p:nvSpPr>
            <p:spPr>
              <a:xfrm>
                <a:off x="6076605" y="2960777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6275E5D-6EA1-4967-AAAF-C2297AD138C6}"/>
                  </a:ext>
                </a:extLst>
              </p:cNvPr>
              <p:cNvGrpSpPr/>
              <p:nvPr/>
            </p:nvGrpSpPr>
            <p:grpSpPr>
              <a:xfrm>
                <a:off x="5831850" y="2486072"/>
                <a:ext cx="136256" cy="392325"/>
                <a:chOff x="5774753" y="2043597"/>
                <a:chExt cx="348382" cy="35266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79840BD-4921-459A-A12D-55EFCACCE87C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206B16A-8C94-4AA6-A497-21845E33B4A9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84D9532-B07E-4FA5-854D-FD47401C0F03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1FC17E2-CC63-4DC1-B5C8-C97E802B5780}"/>
                  </a:ext>
                </a:extLst>
              </p:cNvPr>
              <p:cNvGrpSpPr/>
              <p:nvPr/>
            </p:nvGrpSpPr>
            <p:grpSpPr>
              <a:xfrm>
                <a:off x="6620294" y="2467451"/>
                <a:ext cx="136256" cy="392325"/>
                <a:chOff x="5774753" y="2043597"/>
                <a:chExt cx="348382" cy="352664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AA37EFF-733B-4CBA-977D-6434819C0709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3A62504-323C-4CED-A778-20C2C426BE91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582020-D30D-4A20-A9A2-A0E53E68720A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95D8937-CA3E-411C-A8D4-39905F3646CB}"/>
                  </a:ext>
                </a:extLst>
              </p:cNvPr>
              <p:cNvGrpSpPr/>
              <p:nvPr/>
            </p:nvGrpSpPr>
            <p:grpSpPr>
              <a:xfrm>
                <a:off x="5968106" y="3665528"/>
                <a:ext cx="444109" cy="265327"/>
                <a:chOff x="5103401" y="2074509"/>
                <a:chExt cx="371530" cy="200853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1F4F7D1-8D90-4229-A0F4-0E3F710C8E52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983750E-0464-429D-91E5-E0CDDB45368B}"/>
                    </a:ext>
                  </a:extLst>
                </p:cNvPr>
                <p:cNvSpPr txBox="1"/>
                <p:nvPr/>
              </p:nvSpPr>
              <p:spPr>
                <a:xfrm>
                  <a:off x="5103401" y="2081697"/>
                  <a:ext cx="331913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96556F4-A218-4B8E-9C72-07AA14AF2F68}"/>
                  </a:ext>
                </a:extLst>
              </p:cNvPr>
              <p:cNvGrpSpPr/>
              <p:nvPr/>
            </p:nvGrpSpPr>
            <p:grpSpPr>
              <a:xfrm>
                <a:off x="6756550" y="3658172"/>
                <a:ext cx="436035" cy="268732"/>
                <a:chOff x="5103401" y="2074509"/>
                <a:chExt cx="371530" cy="19926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BC2D513-3412-4778-AC88-470FD6F8EA5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D552A48-4211-47BD-932B-16BD3B138E8E}"/>
                    </a:ext>
                  </a:extLst>
                </p:cNvPr>
                <p:cNvSpPr txBox="1"/>
                <p:nvPr/>
              </p:nvSpPr>
              <p:spPr>
                <a:xfrm>
                  <a:off x="5103401" y="2080109"/>
                  <a:ext cx="331913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57219FB8-13A4-4E15-B7B6-B4D63DC32BBA}"/>
                  </a:ext>
                </a:extLst>
              </p:cNvPr>
              <p:cNvSpPr/>
              <p:nvPr/>
            </p:nvSpPr>
            <p:spPr>
              <a:xfrm flipV="1">
                <a:off x="6163594" y="170920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5" name="Arrow: Down 154">
                <a:extLst>
                  <a:ext uri="{FF2B5EF4-FFF2-40B4-BE49-F238E27FC236}">
                    <a16:creationId xmlns:a16="http://schemas.microsoft.com/office/drawing/2014/main" id="{3487D8AF-055B-4FF8-8BB3-051B4E778B1E}"/>
                  </a:ext>
                </a:extLst>
              </p:cNvPr>
              <p:cNvSpPr/>
              <p:nvPr/>
            </p:nvSpPr>
            <p:spPr>
              <a:xfrm flipV="1">
                <a:off x="6934532" y="171127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6D81ADB-C8A1-4915-A68C-0F8D25A23DF3}"/>
                  </a:ext>
                </a:extLst>
              </p:cNvPr>
              <p:cNvGrpSpPr/>
              <p:nvPr/>
            </p:nvGrpSpPr>
            <p:grpSpPr>
              <a:xfrm>
                <a:off x="6024539" y="2028669"/>
                <a:ext cx="481972" cy="272035"/>
                <a:chOff x="5091221" y="2077685"/>
                <a:chExt cx="383710" cy="19767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8006-F664-4D0B-80FA-B985BCC0A996}"/>
                    </a:ext>
                  </a:extLst>
                </p:cNvPr>
                <p:cNvSpPr/>
                <p:nvPr/>
              </p:nvSpPr>
              <p:spPr>
                <a:xfrm>
                  <a:off x="5109552" y="2077685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E083B1F-192F-4E9F-9848-D733863561DD}"/>
                    </a:ext>
                  </a:extLst>
                </p:cNvPr>
                <p:cNvSpPr txBox="1"/>
                <p:nvPr/>
              </p:nvSpPr>
              <p:spPr>
                <a:xfrm>
                  <a:off x="5091221" y="2081697"/>
                  <a:ext cx="334958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9CE80C5-6DA7-47C8-825C-1A29FF115DD7}"/>
                  </a:ext>
                </a:extLst>
              </p:cNvPr>
              <p:cNvGrpSpPr/>
              <p:nvPr/>
            </p:nvGrpSpPr>
            <p:grpSpPr>
              <a:xfrm>
                <a:off x="6813086" y="2033679"/>
                <a:ext cx="505422" cy="272037"/>
                <a:chOff x="5091221" y="2074509"/>
                <a:chExt cx="383710" cy="197678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05E5AF0-DFEB-4508-A8FE-C4C735AE34A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67C7C3-280F-48D2-A5A8-AE4CD0A6A274}"/>
                    </a:ext>
                  </a:extLst>
                </p:cNvPr>
                <p:cNvSpPr txBox="1"/>
                <p:nvPr/>
              </p:nvSpPr>
              <p:spPr>
                <a:xfrm>
                  <a:off x="5091221" y="2078522"/>
                  <a:ext cx="33495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61AB4-48ED-4001-9807-0F2D85C220DE}"/>
                  </a:ext>
                </a:extLst>
              </p:cNvPr>
              <p:cNvGrpSpPr/>
              <p:nvPr/>
            </p:nvGrpSpPr>
            <p:grpSpPr>
              <a:xfrm>
                <a:off x="6422359" y="5212923"/>
                <a:ext cx="897366" cy="727875"/>
                <a:chOff x="4723499" y="3282065"/>
                <a:chExt cx="839771" cy="1915409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218" name="Arrow: Down 217">
                  <a:extLst>
                    <a:ext uri="{FF2B5EF4-FFF2-40B4-BE49-F238E27FC236}">
                      <a16:creationId xmlns:a16="http://schemas.microsoft.com/office/drawing/2014/main" id="{FCBDB902-1714-4565-A7C5-AC599B1C99F3}"/>
                    </a:ext>
                  </a:extLst>
                </p:cNvPr>
                <p:cNvSpPr/>
                <p:nvPr/>
              </p:nvSpPr>
              <p:spPr>
                <a:xfrm>
                  <a:off x="4723499" y="3282065"/>
                  <a:ext cx="92361" cy="972962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19" name="Arrow: Down 218">
                  <a:extLst>
                    <a:ext uri="{FF2B5EF4-FFF2-40B4-BE49-F238E27FC236}">
                      <a16:creationId xmlns:a16="http://schemas.microsoft.com/office/drawing/2014/main" id="{25C94DD2-540D-4BC5-BC93-E048D649172A}"/>
                    </a:ext>
                  </a:extLst>
                </p:cNvPr>
                <p:cNvSpPr/>
                <p:nvPr/>
              </p:nvSpPr>
              <p:spPr>
                <a:xfrm>
                  <a:off x="5470909" y="3282065"/>
                  <a:ext cx="92361" cy="1915409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94B8463-FE73-40C9-9C16-E77D901815EC}"/>
                  </a:ext>
                </a:extLst>
              </p:cNvPr>
              <p:cNvGrpSpPr/>
              <p:nvPr/>
            </p:nvGrpSpPr>
            <p:grpSpPr>
              <a:xfrm>
                <a:off x="6163595" y="5038103"/>
                <a:ext cx="507186" cy="246236"/>
                <a:chOff x="5073670" y="2072182"/>
                <a:chExt cx="401261" cy="19366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A19CD78A-EDA9-4AD4-A50D-C692BDA7D2B1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A533482-E317-4931-BC71-E5C29EE169D1}"/>
                    </a:ext>
                  </a:extLst>
                </p:cNvPr>
                <p:cNvSpPr txBox="1"/>
                <p:nvPr/>
              </p:nvSpPr>
              <p:spPr>
                <a:xfrm>
                  <a:off x="5073670" y="2072182"/>
                  <a:ext cx="388246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AH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1775A20-6266-49F6-A6ED-AC6CE7DDE3F1}"/>
                  </a:ext>
                </a:extLst>
              </p:cNvPr>
              <p:cNvGrpSpPr/>
              <p:nvPr/>
            </p:nvGrpSpPr>
            <p:grpSpPr>
              <a:xfrm>
                <a:off x="6978708" y="5040220"/>
                <a:ext cx="490735" cy="248032"/>
                <a:chOff x="5083237" y="2074085"/>
                <a:chExt cx="391694" cy="193665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163920B-3140-42A7-B5A8-3AC554086D96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31980F1-34B6-4A8D-A8E8-D24A4FABFBFC}"/>
                    </a:ext>
                  </a:extLst>
                </p:cNvPr>
                <p:cNvSpPr txBox="1"/>
                <p:nvPr/>
              </p:nvSpPr>
              <p:spPr>
                <a:xfrm>
                  <a:off x="5083237" y="2074085"/>
                  <a:ext cx="37149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AL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8CA2060-CFDD-4A99-A0D1-5173533ED8E0}"/>
                  </a:ext>
                </a:extLst>
              </p:cNvPr>
              <p:cNvSpPr/>
              <p:nvPr/>
            </p:nvSpPr>
            <p:spPr>
              <a:xfrm>
                <a:off x="5306561" y="5359010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marhi_addrbushi_buf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B4E6AEF-A7CC-4627-B5E6-ADE67F883496}"/>
                  </a:ext>
                </a:extLst>
              </p:cNvPr>
              <p:cNvSpPr/>
              <p:nvPr/>
            </p:nvSpPr>
            <p:spPr>
              <a:xfrm>
                <a:off x="7353425" y="5354696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marlo_addrbuslo_buf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80D2F80-9E5E-4B07-AA72-41711625D73D}"/>
                  </a:ext>
                </a:extLst>
              </p:cNvPr>
              <p:cNvSpPr/>
              <p:nvPr/>
            </p:nvSpPr>
            <p:spPr>
              <a:xfrm>
                <a:off x="5556461" y="44147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C14F9B5-D359-4E6B-A7DC-149DD452E7DF}"/>
                  </a:ext>
                </a:extLst>
              </p:cNvPr>
              <p:cNvSpPr/>
              <p:nvPr/>
            </p:nvSpPr>
            <p:spPr>
              <a:xfrm>
                <a:off x="7318857" y="44169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Arrow: Right 327">
                <a:extLst>
                  <a:ext uri="{FF2B5EF4-FFF2-40B4-BE49-F238E27FC236}">
                    <a16:creationId xmlns:a16="http://schemas.microsoft.com/office/drawing/2014/main" id="{9984CF67-55C0-4369-B915-534EB88E22F9}"/>
                  </a:ext>
                </a:extLst>
              </p:cNvPr>
              <p:cNvSpPr/>
              <p:nvPr/>
            </p:nvSpPr>
            <p:spPr>
              <a:xfrm rot="5400000">
                <a:off x="5070775" y="152257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37" name="Arrow: Right 336">
                <a:extLst>
                  <a:ext uri="{FF2B5EF4-FFF2-40B4-BE49-F238E27FC236}">
                    <a16:creationId xmlns:a16="http://schemas.microsoft.com/office/drawing/2014/main" id="{BECE6331-E89B-4553-BAE1-D248A3D29DB9}"/>
                  </a:ext>
                </a:extLst>
              </p:cNvPr>
              <p:cNvSpPr/>
              <p:nvPr/>
            </p:nvSpPr>
            <p:spPr>
              <a:xfrm rot="5400000">
                <a:off x="5822580" y="152224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54FC7841-ED63-4DF3-A59D-7A1C14B89119}"/>
                  </a:ext>
                </a:extLst>
              </p:cNvPr>
              <p:cNvSpPr txBox="1"/>
              <p:nvPr/>
            </p:nvSpPr>
            <p:spPr>
              <a:xfrm>
                <a:off x="5424249" y="4933902"/>
                <a:ext cx="7854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b="1" dirty="0">
                    <a:solidFill>
                      <a:schemeClr val="accent1">
                        <a:lumMod val="75000"/>
                      </a:schemeClr>
                    </a:solidFill>
                  </a:rPr>
                  <a:t>REGISTER ADDRESS HI </a:t>
                </a:r>
                <a:endParaRPr lang="en-GB" b="1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65EE42E-17AE-4883-8274-A91C4F007D9F}"/>
                  </a:ext>
                </a:extLst>
              </p:cNvPr>
              <p:cNvSpPr/>
              <p:nvPr/>
            </p:nvSpPr>
            <p:spPr>
              <a:xfrm>
                <a:off x="5605008" y="1404000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651709AE-1B06-44EE-B685-BD9CEA1060FD}"/>
                  </a:ext>
                </a:extLst>
              </p:cNvPr>
              <p:cNvSpPr/>
              <p:nvPr/>
            </p:nvSpPr>
            <p:spPr>
              <a:xfrm>
                <a:off x="6561327" y="1403084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7CE32-6970-4C38-9B9B-AD2FAE541824}"/>
                  </a:ext>
                </a:extLst>
              </p:cNvPr>
              <p:cNvGrpSpPr/>
              <p:nvPr/>
            </p:nvGrpSpPr>
            <p:grpSpPr>
              <a:xfrm>
                <a:off x="8537942" y="1343735"/>
                <a:ext cx="557032" cy="3244458"/>
                <a:chOff x="11116400" y="1351048"/>
                <a:chExt cx="557032" cy="32444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96E0E74-70AB-45AD-A3E0-96564CBBFF24}"/>
                    </a:ext>
                  </a:extLst>
                </p:cNvPr>
                <p:cNvSpPr/>
                <p:nvPr/>
              </p:nvSpPr>
              <p:spPr>
                <a:xfrm>
                  <a:off x="11116400" y="1351048"/>
                  <a:ext cx="557032" cy="324445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15849D1-B19A-45F5-AE92-4133F1D4D961}"/>
                    </a:ext>
                  </a:extLst>
                </p:cNvPr>
                <p:cNvSpPr txBox="1"/>
                <p:nvPr/>
              </p:nvSpPr>
              <p:spPr>
                <a:xfrm>
                  <a:off x="11297864" y="2333796"/>
                  <a:ext cx="15228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b="1" dirty="0"/>
                    <a:t>ALU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FC44BD-6C9E-4218-9BBD-B77BDF24A3F6}"/>
                    </a:ext>
                  </a:extLst>
                </p:cNvPr>
                <p:cNvSpPr txBox="1"/>
                <p:nvPr/>
              </p:nvSpPr>
              <p:spPr>
                <a:xfrm>
                  <a:off x="11174450" y="1598569"/>
                  <a:ext cx="5129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B29B0-B7E2-431C-B058-AD7E6D5F986C}"/>
                    </a:ext>
                  </a:extLst>
                </p:cNvPr>
                <p:cNvSpPr txBox="1"/>
                <p:nvPr/>
              </p:nvSpPr>
              <p:spPr>
                <a:xfrm>
                  <a:off x="11174450" y="4238173"/>
                  <a:ext cx="48090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D686A7-1F3C-416F-986A-30DF69EE399B}"/>
                    </a:ext>
                  </a:extLst>
                </p:cNvPr>
                <p:cNvSpPr txBox="1"/>
                <p:nvPr/>
              </p:nvSpPr>
              <p:spPr>
                <a:xfrm>
                  <a:off x="11407528" y="2892869"/>
                  <a:ext cx="226024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Result</a:t>
                  </a: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953D8F9-76CD-4D9D-BCF0-0A175ABFCA29}"/>
                    </a:ext>
                  </a:extLst>
                </p:cNvPr>
                <p:cNvSpPr txBox="1"/>
                <p:nvPr/>
              </p:nvSpPr>
              <p:spPr>
                <a:xfrm>
                  <a:off x="11551950" y="3607930"/>
                  <a:ext cx="104196" cy="754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C</a:t>
                  </a:r>
                </a:p>
                <a:p>
                  <a:pPr algn="r"/>
                  <a:r>
                    <a:rPr lang="en-GB" sz="700" dirty="0"/>
                    <a:t>Z</a:t>
                  </a:r>
                </a:p>
                <a:p>
                  <a:pPr algn="r"/>
                  <a:r>
                    <a:rPr lang="en-GB" sz="700" dirty="0"/>
                    <a:t>O</a:t>
                  </a:r>
                </a:p>
                <a:p>
                  <a:pPr algn="r"/>
                  <a:r>
                    <a:rPr lang="en-GB" sz="700" dirty="0"/>
                    <a:t>GT</a:t>
                  </a:r>
                </a:p>
                <a:p>
                  <a:pPr algn="r"/>
                  <a:r>
                    <a:rPr lang="en-GB" sz="700" dirty="0"/>
                    <a:t>LT</a:t>
                  </a:r>
                </a:p>
                <a:p>
                  <a:pPr algn="r"/>
                  <a:r>
                    <a:rPr lang="en-GB" sz="700" dirty="0"/>
                    <a:t>EQ</a:t>
                  </a:r>
                </a:p>
                <a:p>
                  <a:pPr algn="r"/>
                  <a:r>
                    <a:rPr lang="en-GB" sz="700" dirty="0"/>
                    <a:t>NE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AFF3BE0-6B94-4B23-AA3D-21D275235ED1}"/>
                    </a:ext>
                  </a:extLst>
                </p:cNvPr>
                <p:cNvSpPr txBox="1"/>
                <p:nvPr/>
              </p:nvSpPr>
              <p:spPr>
                <a:xfrm>
                  <a:off x="11135060" y="2556760"/>
                  <a:ext cx="217665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_cin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4A1589-54B6-421C-8187-3BAF88736817}"/>
                    </a:ext>
                  </a:extLst>
                </p:cNvPr>
                <p:cNvSpPr txBox="1"/>
                <p:nvPr/>
              </p:nvSpPr>
              <p:spPr>
                <a:xfrm>
                  <a:off x="11137121" y="2087657"/>
                  <a:ext cx="431208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OPERATION</a:t>
                  </a:r>
                </a:p>
              </p:txBody>
            </p:sp>
          </p:grp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FF5729C-B60A-487A-8D10-71C0935B216A}"/>
                </a:ext>
              </a:extLst>
            </p:cNvPr>
            <p:cNvSpPr txBox="1"/>
            <p:nvPr/>
          </p:nvSpPr>
          <p:spPr>
            <a:xfrm>
              <a:off x="7465261" y="4945018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 </a:t>
              </a:r>
              <a:endParaRPr lang="en-GB" b="1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F258DE9-9564-447B-B58B-4699267F6918}"/>
                </a:ext>
              </a:extLst>
            </p:cNvPr>
            <p:cNvSpPr txBox="1"/>
            <p:nvPr/>
          </p:nvSpPr>
          <p:spPr>
            <a:xfrm>
              <a:off x="3814930" y="5526108"/>
              <a:ext cx="785471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50" b="1" dirty="0">
                  <a:solidFill>
                    <a:schemeClr val="accent1">
                      <a:lumMod val="75000"/>
                    </a:schemeClr>
                  </a:solidFill>
                </a:rPr>
                <a:t>TO RAM ADDRESS INPUT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57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98696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ACF72F-6894-41EC-86EF-0A951950C669}"/>
              </a:ext>
            </a:extLst>
          </p:cNvPr>
          <p:cNvGrpSpPr/>
          <p:nvPr/>
        </p:nvGrpSpPr>
        <p:grpSpPr>
          <a:xfrm>
            <a:off x="853404" y="2223641"/>
            <a:ext cx="10251313" cy="3058299"/>
            <a:chOff x="853404" y="2223641"/>
            <a:chExt cx="10251313" cy="3058299"/>
          </a:xfrm>
        </p:grpSpPr>
        <p:pic>
          <p:nvPicPr>
  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  <a:extLst>
                <a:ext uri="{FF2B5EF4-FFF2-40B4-BE49-F238E27FC236}">
                  <a16:creationId xmlns:a16="http://schemas.microsoft.com/office/drawing/2014/main" id="{F7610F1D-6BAE-4B6B-B991-B3535AD61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072" y="2942711"/>
              <a:ext cx="2489645" cy="233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Machine generated alternative text:&#10;vcc &#10;CARRY &#10;CLOCK &#10;QA &#10;QB &#10;OUTPUTS &#10;DATA IN &#10;ENE.E T &#10;ENE-EP &#10;LOAD &#10;GND &#10;s-'40 ">
              <a:extLst>
                <a:ext uri="{FF2B5EF4-FFF2-40B4-BE49-F238E27FC236}">
                  <a16:creationId xmlns:a16="http://schemas.microsoft.com/office/drawing/2014/main" id="{1F3A207F-BE3F-4908-9565-C95537D4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223641"/>
              <a:ext cx="3293593" cy="297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achine generated alternative text:&#10;SR &#10;CP &#10;CEP &#10;GND &#10;2 &#10;7 &#10;8 &#10;16 &#10;15 &#10;13 &#10;12 &#10;11 &#10;10 &#10;Vcc &#10;CET ">
              <a:extLst>
                <a:ext uri="{FF2B5EF4-FFF2-40B4-BE49-F238E27FC236}">
                  <a16:creationId xmlns:a16="http://schemas.microsoft.com/office/drawing/2014/main" id="{5F89DF21-65E4-4BC7-A227-110807B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04" y="2384851"/>
              <a:ext cx="2738610" cy="276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334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668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8243</TotalTime>
  <Words>11607</Words>
  <Application>Microsoft Office PowerPoint</Application>
  <PresentationFormat>Widescreen</PresentationFormat>
  <Paragraphs>3106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2021-01-24T19:30:42Z</dcterms:modified>
</cp:coreProperties>
</file>